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40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38.xml"/>
  <Override ContentType="application/vnd.openxmlformats-officedocument.presentationml.slideLayout+xml" PartName="/ppt/slideLayouts/slideLayout42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43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9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44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41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45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3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theme+xml" PartName="/ppt/theme/theme4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93" r:id="rId4"/>
    <p:sldMasterId id="2147483694" r:id="rId5"/>
    <p:sldMasterId id="2147483695" r:id="rId6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</p:sldIdLst>
  <p:sldSz cy="5143500" cx="9144000"/>
  <p:notesSz cx="6858000" cy="9144000"/>
  <p:embeddedFontLst>
    <p:embeddedFont>
      <p:font typeface="Lato"/>
      <p:regular r:id="rId27"/>
      <p:bold r:id="rId28"/>
      <p:italic r:id="rId29"/>
      <p:boldItalic r:id="rId30"/>
    </p:embeddedFont>
    <p:embeddedFont>
      <p:font typeface="Lato Black"/>
      <p:bold r:id="rId31"/>
      <p:boldItalic r:id="rId32"/>
    </p:embeddedFont>
    <p:embeddedFont>
      <p:font typeface="Oswald"/>
      <p:regular r:id="rId33"/>
      <p:bold r:id="rId34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3.xml"/><Relationship Id="rId22" Type="http://schemas.openxmlformats.org/officeDocument/2006/relationships/slide" Target="slides/slide15.xml"/><Relationship Id="rId21" Type="http://schemas.openxmlformats.org/officeDocument/2006/relationships/slide" Target="slides/slide14.xml"/><Relationship Id="rId24" Type="http://schemas.openxmlformats.org/officeDocument/2006/relationships/slide" Target="slides/slide17.xml"/><Relationship Id="rId23" Type="http://schemas.openxmlformats.org/officeDocument/2006/relationships/slide" Target="slides/slide16.xml"/><Relationship Id="rId1" Type="http://schemas.openxmlformats.org/officeDocument/2006/relationships/theme" Target="theme/theme3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26" Type="http://schemas.openxmlformats.org/officeDocument/2006/relationships/slide" Target="slides/slide19.xml"/><Relationship Id="rId25" Type="http://schemas.openxmlformats.org/officeDocument/2006/relationships/slide" Target="slides/slide18.xml"/><Relationship Id="rId28" Type="http://schemas.openxmlformats.org/officeDocument/2006/relationships/font" Target="fonts/Lato-bold.fntdata"/><Relationship Id="rId27" Type="http://schemas.openxmlformats.org/officeDocument/2006/relationships/font" Target="fonts/Lato-regular.fntdata"/><Relationship Id="rId5" Type="http://schemas.openxmlformats.org/officeDocument/2006/relationships/slideMaster" Target="slideMasters/slideMaster2.xml"/><Relationship Id="rId6" Type="http://schemas.openxmlformats.org/officeDocument/2006/relationships/slideMaster" Target="slideMasters/slideMaster3.xml"/><Relationship Id="rId29" Type="http://schemas.openxmlformats.org/officeDocument/2006/relationships/font" Target="fonts/Lato-italic.fntdata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31" Type="http://schemas.openxmlformats.org/officeDocument/2006/relationships/font" Target="fonts/LatoBlack-bold.fntdata"/><Relationship Id="rId30" Type="http://schemas.openxmlformats.org/officeDocument/2006/relationships/font" Target="fonts/Lato-boldItalic.fntdata"/><Relationship Id="rId11" Type="http://schemas.openxmlformats.org/officeDocument/2006/relationships/slide" Target="slides/slide4.xml"/><Relationship Id="rId33" Type="http://schemas.openxmlformats.org/officeDocument/2006/relationships/font" Target="fonts/Oswald-regular.fntdata"/><Relationship Id="rId10" Type="http://schemas.openxmlformats.org/officeDocument/2006/relationships/slide" Target="slides/slide3.xml"/><Relationship Id="rId32" Type="http://schemas.openxmlformats.org/officeDocument/2006/relationships/font" Target="fonts/LatoBlack-boldItalic.fntdata"/><Relationship Id="rId13" Type="http://schemas.openxmlformats.org/officeDocument/2006/relationships/slide" Target="slides/slide6.xml"/><Relationship Id="rId12" Type="http://schemas.openxmlformats.org/officeDocument/2006/relationships/slide" Target="slides/slide5.xml"/><Relationship Id="rId34" Type="http://schemas.openxmlformats.org/officeDocument/2006/relationships/font" Target="fonts/Oswald-bold.fntdata"/><Relationship Id="rId15" Type="http://schemas.openxmlformats.org/officeDocument/2006/relationships/slide" Target="slides/slide8.xml"/><Relationship Id="rId14" Type="http://schemas.openxmlformats.org/officeDocument/2006/relationships/slide" Target="slides/slide7.xml"/><Relationship Id="rId17" Type="http://schemas.openxmlformats.org/officeDocument/2006/relationships/slide" Target="slides/slide10.xml"/><Relationship Id="rId16" Type="http://schemas.openxmlformats.org/officeDocument/2006/relationships/slide" Target="slides/slide9.xml"/><Relationship Id="rId19" Type="http://schemas.openxmlformats.org/officeDocument/2006/relationships/slide" Target="slides/slide12.xml"/><Relationship Id="rId18" Type="http://schemas.openxmlformats.org/officeDocument/2006/relationships/slide" Target="slides/slide11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g9c0ad11db4_2_9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42" name="Google Shape;242;g9c0ad11db4_2_97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Discover Social Media TestDrive! A fun online youth development program to teach digital citizenship</a:t>
            </a:r>
            <a:endParaRPr sz="120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9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g9a976f47a2_1_1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31" name="Google Shape;331;g9a976f47a2_1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"/>
              <a:buFont typeface="Arial"/>
              <a:buNone/>
            </a:pPr>
            <a:r>
              <a:rPr lang="en" sz="1200"/>
              <a:t>Cannot talk to anyone else, cannot upload their own pictures, no information is saved</a:t>
            </a:r>
            <a:endParaRPr sz="120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2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g9a976f48e1_6_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44" name="Google Shape;344;g9a976f48e1_6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None/>
            </a:pPr>
            <a:r>
              <a:rPr lang="en" sz="1200">
                <a:solidFill>
                  <a:schemeClr val="dk1"/>
                </a:solidFill>
              </a:rPr>
              <a:t>Yoon final slide</a:t>
            </a:r>
            <a:endParaRPr sz="1200">
              <a:solidFill>
                <a:schemeClr val="dk1"/>
              </a:solidFill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None/>
            </a:pPr>
            <a:r>
              <a:rPr lang="en" sz="1200">
                <a:solidFill>
                  <a:schemeClr val="dk1"/>
                </a:solidFill>
              </a:rPr>
              <a:t>and the features that will help them be safe and responsible online (e.g. privacy settings, reporting function, etc.</a:t>
            </a:r>
            <a:endParaRPr sz="1200">
              <a:solidFill>
                <a:schemeClr val="dk1"/>
              </a:solidFill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None/>
            </a:pPr>
            <a:r>
              <a:rPr lang="en" sz="1200">
                <a:solidFill>
                  <a:schemeClr val="dk1"/>
                </a:solidFill>
              </a:rPr>
              <a:t>(e.g. reporting hateful comments, identifying fake news, reflecting on their emotions, etc.)</a:t>
            </a:r>
            <a:endParaRPr sz="1200">
              <a:solidFill>
                <a:schemeClr val="dk1"/>
              </a:solidFill>
            </a:endParaRPr>
          </a:p>
        </p:txBody>
      </p:sp>
      <p:sp>
        <p:nvSpPr>
          <p:cNvPr id="345" name="Google Shape;345;g9a976f48e1_6_0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1"/>
              <a:buFont typeface="Arial"/>
              <a:buNone/>
            </a:pPr>
            <a:fld id="{00000000-1234-1234-1234-123412341234}" type="slidenum">
              <a:rPr b="0" i="0" lang="en" sz="525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‹#›</a:t>
            </a:fld>
            <a:endParaRPr b="0" i="0" sz="525" u="none" cap="none" strike="noStrik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0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g9a976f48e1_1_0:notes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" sz="1200">
                <a:solidFill>
                  <a:schemeClr val="dk1"/>
                </a:solidFill>
              </a:rPr>
              <a:t>Ellen starts</a:t>
            </a:r>
            <a:endParaRPr sz="12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249910"/>
              </a:buClr>
              <a:buSzPts val="1920"/>
              <a:buFont typeface="Lato"/>
              <a:buNone/>
            </a:pPr>
            <a:r>
              <a:rPr lang="en" sz="1200">
                <a:solidFill>
                  <a:srgbClr val="535353"/>
                </a:solidFill>
              </a:rPr>
              <a:t>Tutorial: </a:t>
            </a:r>
            <a:r>
              <a:rPr lang="en" sz="1200">
                <a:solidFill>
                  <a:srgbClr val="535353"/>
                </a:solidFill>
              </a:rPr>
              <a:t>Students are introduced to the objectives of the module as well a the relevant digital citizenship terms and definitions.</a:t>
            </a:r>
            <a:endParaRPr sz="1200">
              <a:solidFill>
                <a:srgbClr val="535353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249910"/>
              </a:buClr>
              <a:buSzPts val="1920"/>
              <a:buFont typeface="Lato"/>
              <a:buNone/>
            </a:pPr>
            <a:r>
              <a:t/>
            </a:r>
            <a:endParaRPr sz="1200">
              <a:solidFill>
                <a:srgbClr val="535353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249910"/>
              </a:buClr>
              <a:buSzPts val="1920"/>
              <a:buFont typeface="Lato"/>
              <a:buNone/>
            </a:pPr>
            <a:r>
              <a:rPr lang="en" sz="1200">
                <a:solidFill>
                  <a:srgbClr val="535353"/>
                </a:solidFill>
              </a:rPr>
              <a:t>Guided activity: Students are introduced to the TestDrive timeline. Visual aids scaffold students understanding of appropriate behaviors and actions. </a:t>
            </a:r>
            <a:endParaRPr sz="12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249910"/>
              </a:buClr>
              <a:buSzPts val="1920"/>
              <a:buFont typeface="Lato"/>
              <a:buNone/>
            </a:pPr>
            <a:r>
              <a:t/>
            </a:r>
            <a:endParaRPr sz="1200">
              <a:solidFill>
                <a:srgbClr val="535353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249910"/>
              </a:buClr>
              <a:buSzPts val="1920"/>
              <a:buFont typeface="Lato"/>
              <a:buNone/>
            </a:pPr>
            <a:r>
              <a:rPr lang="en" sz="1200">
                <a:solidFill>
                  <a:srgbClr val="535353"/>
                </a:solidFill>
              </a:rPr>
              <a:t>Free-play: Students practice prosocial behaviors in a setting with no aids. They are free to navigate through the timeline however they want.</a:t>
            </a:r>
            <a:endParaRPr sz="1200">
              <a:solidFill>
                <a:srgbClr val="535353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249910"/>
              </a:buClr>
              <a:buSzPts val="1920"/>
              <a:buFont typeface="Lato"/>
              <a:buNone/>
            </a:pPr>
            <a:r>
              <a:t/>
            </a:r>
            <a:endParaRPr sz="1200">
              <a:solidFill>
                <a:srgbClr val="535353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249910"/>
              </a:buClr>
              <a:buSzPts val="1920"/>
              <a:buFont typeface="Lato"/>
              <a:buNone/>
            </a:pPr>
            <a:r>
              <a:rPr lang="en" sz="1200">
                <a:solidFill>
                  <a:srgbClr val="535353"/>
                </a:solidFill>
              </a:rPr>
              <a:t>Reflection: Students are asked to reflect on their engagement with the timeline in the free-play section and whether they applied the skills they learned throughout the module. </a:t>
            </a:r>
            <a:endParaRPr sz="12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249910"/>
              </a:buClr>
              <a:buSzPts val="1920"/>
              <a:buFont typeface="Lato"/>
              <a:buNone/>
            </a:pPr>
            <a:r>
              <a:t/>
            </a:r>
            <a:endParaRPr sz="1200">
              <a:solidFill>
                <a:srgbClr val="535353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249910"/>
              </a:buClr>
              <a:buSzPts val="1920"/>
              <a:buFont typeface="Lato"/>
              <a:buNone/>
            </a:pPr>
            <a:r>
              <a:t/>
            </a:r>
            <a:endParaRPr sz="1200">
              <a:solidFill>
                <a:srgbClr val="535353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249910"/>
              </a:buClr>
              <a:buSzPts val="1920"/>
              <a:buFont typeface="Lato"/>
              <a:buNone/>
            </a:pPr>
            <a:r>
              <a:t/>
            </a:r>
            <a:endParaRPr sz="1200">
              <a:solidFill>
                <a:srgbClr val="535353"/>
              </a:solidFill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t/>
            </a:r>
            <a:endParaRPr sz="1200">
              <a:solidFill>
                <a:schemeClr val="dk1"/>
              </a:solidFill>
            </a:endParaRPr>
          </a:p>
        </p:txBody>
      </p:sp>
      <p:sp>
        <p:nvSpPr>
          <p:cNvPr id="352" name="Google Shape;352;g9a976f48e1_1_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5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g9c0ad11db4_0_50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7" name="Google Shape;367;g9c0ad11db4_0_50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Ellen starts screen sharing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Demo - Ellen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Recommend: music option</a:t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0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g9b91498268_0_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2" name="Google Shape;372;g9b91498268_0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Mandy</a:t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8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gaec26f611f_1_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0" name="Google Shape;380;gaec26f611f_1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Mandy</a:t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5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g9d23b95751_0_3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87" name="Google Shape;387;g9d23b95751_0_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8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gaec26f611f_1_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0" name="Google Shape;400;gaec26f611f_1_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Mandy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Follow up = extended free play -- actually looking for behaviors in a social media simulation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Incentives will be provided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4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g9c0ad11db4_0_49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6" name="Google Shape;406;g9c0ad11db4_0_49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9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gb025bf54fc_0_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1" name="Google Shape;411;gb025bf54fc_0_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g9c0ad11db4_0_1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49" name="Google Shape;249;g9c0ad11db4_0_18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g9c0ad11db4_0_13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60" name="Google Shape;260;g9c0ad11db4_0_1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Font typeface="Source Sans Pro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61" name="Google Shape;261;g9c0ad11db4_0_134:notes"/>
          <p:cNvSpPr txBox="1"/>
          <p:nvPr>
            <p:ph idx="12" type="sldNum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Lato"/>
              <a:buNone/>
            </a:pPr>
            <a:fld id="{00000000-1234-1234-1234-123412341234}" type="slidenum">
              <a:rPr b="0" i="0" lang="en" sz="1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g9c0ad11db4_0_27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78" name="Google Shape;278;g9c0ad11db4_0_2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None/>
            </a:pPr>
            <a:r>
              <a:rPr lang="en" sz="1200">
                <a:solidFill>
                  <a:schemeClr val="dk1"/>
                </a:solidFill>
              </a:rPr>
              <a:t>About an even distribution between the options</a:t>
            </a:r>
            <a:endParaRPr i="0" sz="1200" u="none" cap="none" strike="noStrike">
              <a:solidFill>
                <a:schemeClr val="dk1"/>
              </a:solidFill>
            </a:endParaRPr>
          </a:p>
        </p:txBody>
      </p:sp>
      <p:sp>
        <p:nvSpPr>
          <p:cNvPr id="279" name="Google Shape;279;g9c0ad11db4_0_272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1"/>
              <a:buFont typeface="Arial"/>
              <a:buNone/>
            </a:pPr>
            <a:fld id="{00000000-1234-1234-1234-123412341234}" type="slidenum">
              <a:rPr b="0" i="0" lang="en" sz="525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‹#›</a:t>
            </a:fld>
            <a:endParaRPr b="0" i="0" sz="525" u="none" cap="none" strike="noStrik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g9c0ad11db4_0_380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None/>
            </a:pPr>
            <a:r>
              <a:rPr lang="en" sz="1200"/>
              <a:t>Teens’ social media use comes with opportunities and risks...</a:t>
            </a:r>
            <a:endParaRPr sz="1200"/>
          </a:p>
        </p:txBody>
      </p:sp>
      <p:sp>
        <p:nvSpPr>
          <p:cNvPr id="287" name="Google Shape;287;g9c0ad11db4_0_38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g9a976f462c_2_18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94" name="Google Shape;294;g9a976f462c_2_18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5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g9a976f48e1_11_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07" name="Google Shape;307;g9a976f48e1_1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None/>
            </a:pPr>
            <a:r>
              <a:rPr lang="en" sz="1200">
                <a:solidFill>
                  <a:schemeClr val="dk1"/>
                </a:solidFill>
              </a:rPr>
              <a:t>TestDrive is a social media simulation that allows students to learn and to practice being digital citizens without having to create a real social media account!</a:t>
            </a:r>
            <a:endParaRPr sz="1200">
              <a:solidFill>
                <a:schemeClr val="dk1"/>
              </a:solidFill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None/>
            </a:pPr>
            <a:r>
              <a:rPr lang="en" sz="1200">
                <a:solidFill>
                  <a:schemeClr val="dk1"/>
                </a:solidFill>
              </a:rPr>
              <a:t>The tool consists of 12 modules. Each module focuses on a specific digital citizenship topic and a set of related concepts.</a:t>
            </a:r>
            <a:endParaRPr sz="1200">
              <a:solidFill>
                <a:schemeClr val="dk1"/>
              </a:solidFill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None/>
            </a:pPr>
            <a:r>
              <a:rPr lang="en" sz="1200">
                <a:solidFill>
                  <a:schemeClr val="dk1"/>
                </a:solidFill>
              </a:rPr>
              <a:t>The modules take 20 - 25 minutes to complete. Students can work on them on their own and at their own pace or as part of a synchronous class activity.</a:t>
            </a:r>
            <a:endParaRPr i="0" sz="1200" u="none" cap="none" strike="noStrike">
              <a:solidFill>
                <a:schemeClr val="dk1"/>
              </a:solidFill>
            </a:endParaRPr>
          </a:p>
        </p:txBody>
      </p:sp>
      <p:sp>
        <p:nvSpPr>
          <p:cNvPr id="308" name="Google Shape;308;g9a976f48e1_11_0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1"/>
              <a:buFont typeface="Arial"/>
              <a:buNone/>
            </a:pPr>
            <a:fld id="{00000000-1234-1234-1234-123412341234}" type="slidenum">
              <a:rPr b="0" i="0" lang="en" sz="525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‹#›</a:t>
            </a:fld>
            <a:endParaRPr b="0" i="0" sz="525" u="none" cap="none" strike="noStrik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4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g9b91498268_0_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6" name="Google Shape;316;g9b91498268_0_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No good way for young people to practice social media skills without signing up for social media sites</a:t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g9a976f47a2_1_2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23" name="Google Shape;323;g9a976f47a2_1_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None/>
            </a:pPr>
            <a:r>
              <a:rPr lang="en" sz="1200">
                <a:solidFill>
                  <a:schemeClr val="dk1"/>
                </a:solidFill>
              </a:rPr>
              <a:t>Experiential learning - Simulation provides a safe yet realistic social media environment for authentic experiences</a:t>
            </a:r>
            <a:endParaRPr sz="1200">
              <a:solidFill>
                <a:schemeClr val="dk1"/>
              </a:solidFill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None/>
            </a:pPr>
            <a:r>
              <a:rPr lang="en" sz="1200">
                <a:solidFill>
                  <a:schemeClr val="dk1"/>
                </a:solidFill>
              </a:rPr>
              <a:t>Free to explore realistic social media simulation</a:t>
            </a:r>
            <a:endParaRPr sz="1200">
              <a:solidFill>
                <a:schemeClr val="dk1"/>
              </a:solidFill>
            </a:endParaRPr>
          </a:p>
        </p:txBody>
      </p:sp>
      <p:sp>
        <p:nvSpPr>
          <p:cNvPr id="324" name="Google Shape;324;g9a976f47a2_1_29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1"/>
              <a:buFont typeface="Arial"/>
              <a:buNone/>
            </a:pPr>
            <a:fld id="{00000000-1234-1234-1234-123412341234}" type="slidenum">
              <a:rPr b="0" i="0" lang="en" sz="525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‹#›</a:t>
            </a:fld>
            <a:endParaRPr b="0" i="0" sz="525" u="none" cap="none" strike="noStrik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6.png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jpg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jpg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6.png"/><Relationship Id="rId3" Type="http://schemas.openxmlformats.org/officeDocument/2006/relationships/image" Target="../media/image5.png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7.png"/><Relationship Id="rId3" Type="http://schemas.openxmlformats.org/officeDocument/2006/relationships/image" Target="../media/image8.png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9.jpg"/><Relationship Id="rId3" Type="http://schemas.openxmlformats.org/officeDocument/2006/relationships/image" Target="../media/image5.png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5.png"/><Relationship Id="rId3" Type="http://schemas.openxmlformats.org/officeDocument/2006/relationships/image" Target="../media/image14.jpg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6.png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2.png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0.jpg"/></Relationships>
</file>

<file path=ppt/slideLayouts/_rels/slideLayout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5.jpg"/></Relationships>
</file>

<file path=ppt/slideLayouts/_rels/slideLayout3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2.png"/><Relationship Id="rId3" Type="http://schemas.openxmlformats.org/officeDocument/2006/relationships/image" Target="../media/image11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7.png"/><Relationship Id="rId3" Type="http://schemas.openxmlformats.org/officeDocument/2006/relationships/image" Target="../media/image16.png"/></Relationships>
</file>

<file path=ppt/slideLayouts/_rels/slideLayout4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3.jpg"/><Relationship Id="rId3" Type="http://schemas.openxmlformats.org/officeDocument/2006/relationships/image" Target="../media/image11.png"/></Relationships>
</file>

<file path=ppt/slideLayouts/_rels/slideLayout4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1.png"/><Relationship Id="rId3" Type="http://schemas.openxmlformats.org/officeDocument/2006/relationships/image" Target="../media/image19.jpg"/></Relationships>
</file>

<file path=ppt/slideLayouts/_rels/slideLayout4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2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ver Main Image">
  <p:cSld name="Cover Main Image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4"/>
          <p:cNvSpPr/>
          <p:nvPr/>
        </p:nvSpPr>
        <p:spPr>
          <a:xfrm>
            <a:off x="334624" y="100361"/>
            <a:ext cx="1246473" cy="284356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17125" lIns="34275" spcFirstLastPara="1" rIns="34275" wrap="square" tIns="171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t/>
            </a:r>
            <a:endParaRPr b="0" i="0" sz="135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56" name="Google Shape;56;p14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5"/>
              <a:buFont typeface="Arial"/>
              <a:buNone/>
            </a:pPr>
            <a:r>
              <a:t/>
            </a:r>
            <a:endParaRPr b="0" i="0" sz="525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57" name="Google Shape;57;p14"/>
          <p:cNvSpPr txBox="1"/>
          <p:nvPr>
            <p:ph idx="12" type="sldNum"/>
          </p:nvPr>
        </p:nvSpPr>
        <p:spPr>
          <a:xfrm>
            <a:off x="506941" y="4800326"/>
            <a:ext cx="208800" cy="207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50" lIns="34250" spcFirstLastPara="1" rIns="34250" wrap="square" tIns="3425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8F8F"/>
              </a:buClr>
              <a:buSzPts val="225"/>
              <a:buFont typeface="Lato"/>
              <a:buNone/>
              <a:defRPr b="0" i="0" sz="900" u="none" cap="none" strike="noStrike">
                <a:solidFill>
                  <a:srgbClr val="8F8F8F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8F8F"/>
              </a:buClr>
              <a:buSzPts val="225"/>
              <a:buFont typeface="Lato"/>
              <a:buNone/>
              <a:defRPr b="0" i="0" sz="900" u="none" cap="none" strike="noStrike">
                <a:solidFill>
                  <a:srgbClr val="8F8F8F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8F8F"/>
              </a:buClr>
              <a:buSzPts val="225"/>
              <a:buFont typeface="Lato"/>
              <a:buNone/>
              <a:defRPr b="0" i="0" sz="900" u="none" cap="none" strike="noStrike">
                <a:solidFill>
                  <a:srgbClr val="8F8F8F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8F8F"/>
              </a:buClr>
              <a:buSzPts val="225"/>
              <a:buFont typeface="Lato"/>
              <a:buNone/>
              <a:defRPr b="0" i="0" sz="900" u="none" cap="none" strike="noStrike">
                <a:solidFill>
                  <a:srgbClr val="8F8F8F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8F8F"/>
              </a:buClr>
              <a:buSzPts val="225"/>
              <a:buFont typeface="Lato"/>
              <a:buNone/>
              <a:defRPr b="0" i="0" sz="900" u="none" cap="none" strike="noStrike">
                <a:solidFill>
                  <a:srgbClr val="8F8F8F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8F8F"/>
              </a:buClr>
              <a:buSzPts val="225"/>
              <a:buFont typeface="Lato"/>
              <a:buNone/>
              <a:defRPr b="0" i="0" sz="900" u="none" cap="none" strike="noStrike">
                <a:solidFill>
                  <a:srgbClr val="8F8F8F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8F8F"/>
              </a:buClr>
              <a:buSzPts val="225"/>
              <a:buFont typeface="Lato"/>
              <a:buNone/>
              <a:defRPr b="0" i="0" sz="900" u="none" cap="none" strike="noStrike">
                <a:solidFill>
                  <a:srgbClr val="8F8F8F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8F8F"/>
              </a:buClr>
              <a:buSzPts val="225"/>
              <a:buFont typeface="Lato"/>
              <a:buNone/>
              <a:defRPr b="0" i="0" sz="900" u="none" cap="none" strike="noStrike">
                <a:solidFill>
                  <a:srgbClr val="8F8F8F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8F8F"/>
              </a:buClr>
              <a:buSzPts val="225"/>
              <a:buFont typeface="Lato"/>
              <a:buNone/>
              <a:defRPr b="0" i="0" sz="900" u="none" cap="none" strike="noStrike">
                <a:solidFill>
                  <a:srgbClr val="8F8F8F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SE + Cornell SML">
  <p:cSld name="sample slide - plain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showMasterSp="0">
  <p:cSld name="Blank"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6"/>
          <p:cNvSpPr txBox="1"/>
          <p:nvPr>
            <p:ph idx="12" type="sldNum"/>
          </p:nvPr>
        </p:nvSpPr>
        <p:spPr>
          <a:xfrm>
            <a:off x="506941" y="4800326"/>
            <a:ext cx="208800" cy="207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50" lIns="34250" spcFirstLastPara="1" rIns="34250" wrap="square" tIns="3425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8F8F"/>
              </a:buClr>
              <a:buSzPts val="225"/>
              <a:buFont typeface="Lato"/>
              <a:buNone/>
              <a:defRPr b="0" i="0" sz="900" u="none" cap="none" strike="noStrike">
                <a:solidFill>
                  <a:srgbClr val="8F8F8F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8F8F"/>
              </a:buClr>
              <a:buSzPts val="225"/>
              <a:buFont typeface="Lato"/>
              <a:buNone/>
              <a:defRPr b="0" i="0" sz="900" u="none" cap="none" strike="noStrike">
                <a:solidFill>
                  <a:srgbClr val="8F8F8F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8F8F"/>
              </a:buClr>
              <a:buSzPts val="225"/>
              <a:buFont typeface="Lato"/>
              <a:buNone/>
              <a:defRPr b="0" i="0" sz="900" u="none" cap="none" strike="noStrike">
                <a:solidFill>
                  <a:srgbClr val="8F8F8F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8F8F"/>
              </a:buClr>
              <a:buSzPts val="225"/>
              <a:buFont typeface="Lato"/>
              <a:buNone/>
              <a:defRPr b="0" i="0" sz="900" u="none" cap="none" strike="noStrike">
                <a:solidFill>
                  <a:srgbClr val="8F8F8F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8F8F"/>
              </a:buClr>
              <a:buSzPts val="225"/>
              <a:buFont typeface="Lato"/>
              <a:buNone/>
              <a:defRPr b="0" i="0" sz="900" u="none" cap="none" strike="noStrike">
                <a:solidFill>
                  <a:srgbClr val="8F8F8F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8F8F"/>
              </a:buClr>
              <a:buSzPts val="225"/>
              <a:buFont typeface="Lato"/>
              <a:buNone/>
              <a:defRPr b="0" i="0" sz="900" u="none" cap="none" strike="noStrike">
                <a:solidFill>
                  <a:srgbClr val="8F8F8F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8F8F"/>
              </a:buClr>
              <a:buSzPts val="225"/>
              <a:buFont typeface="Lato"/>
              <a:buNone/>
              <a:defRPr b="0" i="0" sz="900" u="none" cap="none" strike="noStrike">
                <a:solidFill>
                  <a:srgbClr val="8F8F8F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8F8F"/>
              </a:buClr>
              <a:buSzPts val="225"/>
              <a:buFont typeface="Lato"/>
              <a:buNone/>
              <a:defRPr b="0" i="0" sz="900" u="none" cap="none" strike="noStrike">
                <a:solidFill>
                  <a:srgbClr val="8F8F8F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8F8F"/>
              </a:buClr>
              <a:buSzPts val="225"/>
              <a:buFont typeface="Lato"/>
              <a:buNone/>
              <a:defRPr b="0" i="0" sz="900" u="none" cap="none" strike="noStrike">
                <a:solidFill>
                  <a:srgbClr val="8F8F8F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_Custom Layout">
  <p:cSld name="4_Custom Layout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7"/>
          <p:cNvSpPr/>
          <p:nvPr/>
        </p:nvSpPr>
        <p:spPr>
          <a:xfrm>
            <a:off x="0" y="-3631"/>
            <a:ext cx="9144000" cy="46554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tandard Slide 1">
  <p:cSld name="Standard Slide 1"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8"/>
          <p:cNvSpPr txBox="1"/>
          <p:nvPr>
            <p:ph type="title"/>
          </p:nvPr>
        </p:nvSpPr>
        <p:spPr>
          <a:xfrm>
            <a:off x="546067" y="1121675"/>
            <a:ext cx="1909300" cy="1076473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Lato"/>
              <a:buNone/>
              <a:defRPr b="1" i="0" sz="24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indent="0"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indent="0"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indent="0"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indent="0"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indent="0"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indent="0"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indent="0"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65" name="Google Shape;65;p18"/>
          <p:cNvSpPr txBox="1"/>
          <p:nvPr>
            <p:ph idx="1" type="body"/>
          </p:nvPr>
        </p:nvSpPr>
        <p:spPr>
          <a:xfrm>
            <a:off x="2902700" y="1122363"/>
            <a:ext cx="5718786" cy="301025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None/>
              <a:defRPr i="0" sz="14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None/>
              <a:defRPr i="0" sz="14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None/>
              <a:defRPr i="0" sz="14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None/>
              <a:defRPr i="0" sz="14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None/>
              <a:defRPr i="0" sz="14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Lato"/>
              <a:buNone/>
              <a:defRPr i="0" sz="14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Lato"/>
              <a:buNone/>
              <a:defRPr i="0" sz="14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Lato"/>
              <a:buNone/>
              <a:defRPr i="0" sz="14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Lato"/>
              <a:buNone/>
              <a:defRPr i="0" sz="14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66" name="Google Shape;66;p18"/>
          <p:cNvSpPr txBox="1"/>
          <p:nvPr>
            <p:ph idx="2" type="body"/>
          </p:nvPr>
        </p:nvSpPr>
        <p:spPr>
          <a:xfrm>
            <a:off x="546067" y="2474172"/>
            <a:ext cx="1909300" cy="1622816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i="0" sz="1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None/>
              <a:defRPr i="0" sz="14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None/>
              <a:defRPr i="0" sz="14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None/>
              <a:defRPr i="0" sz="14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None/>
              <a:defRPr i="0" sz="14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Lato"/>
              <a:buNone/>
              <a:defRPr i="0" sz="14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Lato"/>
              <a:buNone/>
              <a:defRPr i="0" sz="14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Lato"/>
              <a:buNone/>
              <a:defRPr i="0" sz="14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Lato"/>
              <a:buNone/>
              <a:defRPr i="0" sz="14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67" name="Google Shape;67;p18"/>
          <p:cNvSpPr txBox="1"/>
          <p:nvPr>
            <p:ph idx="12" type="sldNum"/>
          </p:nvPr>
        </p:nvSpPr>
        <p:spPr>
          <a:xfrm>
            <a:off x="506941" y="4800326"/>
            <a:ext cx="208800" cy="207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50" lIns="34250" spcFirstLastPara="1" rIns="34250" wrap="square" tIns="3425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8F8F"/>
              </a:buClr>
              <a:buSzPts val="225"/>
              <a:buFont typeface="Lato"/>
              <a:buNone/>
              <a:defRPr b="0" i="0" sz="900" u="none" cap="none" strike="noStrike">
                <a:solidFill>
                  <a:srgbClr val="8F8F8F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8F8F"/>
              </a:buClr>
              <a:buSzPts val="225"/>
              <a:buFont typeface="Lato"/>
              <a:buNone/>
              <a:defRPr b="0" i="0" sz="900" u="none" cap="none" strike="noStrike">
                <a:solidFill>
                  <a:srgbClr val="8F8F8F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8F8F"/>
              </a:buClr>
              <a:buSzPts val="225"/>
              <a:buFont typeface="Lato"/>
              <a:buNone/>
              <a:defRPr b="0" i="0" sz="900" u="none" cap="none" strike="noStrike">
                <a:solidFill>
                  <a:srgbClr val="8F8F8F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8F8F"/>
              </a:buClr>
              <a:buSzPts val="225"/>
              <a:buFont typeface="Lato"/>
              <a:buNone/>
              <a:defRPr b="0" i="0" sz="900" u="none" cap="none" strike="noStrike">
                <a:solidFill>
                  <a:srgbClr val="8F8F8F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8F8F"/>
              </a:buClr>
              <a:buSzPts val="225"/>
              <a:buFont typeface="Lato"/>
              <a:buNone/>
              <a:defRPr b="0" i="0" sz="900" u="none" cap="none" strike="noStrike">
                <a:solidFill>
                  <a:srgbClr val="8F8F8F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8F8F"/>
              </a:buClr>
              <a:buSzPts val="225"/>
              <a:buFont typeface="Lato"/>
              <a:buNone/>
              <a:defRPr b="0" i="0" sz="900" u="none" cap="none" strike="noStrike">
                <a:solidFill>
                  <a:srgbClr val="8F8F8F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8F8F"/>
              </a:buClr>
              <a:buSzPts val="225"/>
              <a:buFont typeface="Lato"/>
              <a:buNone/>
              <a:defRPr b="0" i="0" sz="900" u="none" cap="none" strike="noStrike">
                <a:solidFill>
                  <a:srgbClr val="8F8F8F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8F8F"/>
              </a:buClr>
              <a:buSzPts val="225"/>
              <a:buFont typeface="Lato"/>
              <a:buNone/>
              <a:defRPr b="0" i="0" sz="900" u="none" cap="none" strike="noStrike">
                <a:solidFill>
                  <a:srgbClr val="8F8F8F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8F8F"/>
              </a:buClr>
              <a:buSzPts val="225"/>
              <a:buFont typeface="Lato"/>
              <a:buNone/>
              <a:defRPr b="0" i="0" sz="900" u="none" cap="none" strike="noStrike">
                <a:solidFill>
                  <a:srgbClr val="8F8F8F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tandard Slide">
  <p:cSld name="Standard Slide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9"/>
          <p:cNvSpPr txBox="1"/>
          <p:nvPr>
            <p:ph type="title"/>
          </p:nvPr>
        </p:nvSpPr>
        <p:spPr>
          <a:xfrm>
            <a:off x="546067" y="1121675"/>
            <a:ext cx="1909300" cy="1076473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Lato"/>
              <a:buNone/>
              <a:defRPr b="1" i="0" sz="24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indent="0"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indent="0"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indent="0"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indent="0"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indent="0"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indent="0"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indent="0"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70" name="Google Shape;70;p19"/>
          <p:cNvSpPr txBox="1"/>
          <p:nvPr>
            <p:ph idx="1" type="body"/>
          </p:nvPr>
        </p:nvSpPr>
        <p:spPr>
          <a:xfrm>
            <a:off x="2902700" y="1122363"/>
            <a:ext cx="5718786" cy="301025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None/>
              <a:defRPr i="0" sz="14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None/>
              <a:defRPr i="0" sz="14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None/>
              <a:defRPr i="0" sz="14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None/>
              <a:defRPr i="0" sz="14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None/>
              <a:defRPr i="0" sz="14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Lato"/>
              <a:buNone/>
              <a:defRPr i="0" sz="14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Lato"/>
              <a:buNone/>
              <a:defRPr i="0" sz="14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Lato"/>
              <a:buNone/>
              <a:defRPr i="0" sz="14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Lato"/>
              <a:buNone/>
              <a:defRPr i="0" sz="14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71" name="Google Shape;71;p19"/>
          <p:cNvSpPr txBox="1"/>
          <p:nvPr>
            <p:ph idx="2" type="body"/>
          </p:nvPr>
        </p:nvSpPr>
        <p:spPr>
          <a:xfrm>
            <a:off x="546067" y="2474172"/>
            <a:ext cx="1909300" cy="1622816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i="0" sz="1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None/>
              <a:defRPr i="0" sz="14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None/>
              <a:defRPr i="0" sz="14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None/>
              <a:defRPr i="0" sz="14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None/>
              <a:defRPr i="0" sz="14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Lato"/>
              <a:buNone/>
              <a:defRPr i="0" sz="14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Lato"/>
              <a:buNone/>
              <a:defRPr i="0" sz="14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Lato"/>
              <a:buNone/>
              <a:defRPr i="0" sz="14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Lato"/>
              <a:buNone/>
              <a:defRPr i="0" sz="14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Green Text Slide">
  <p:cSld name="Green Text Slide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5"/>
              <a:buFont typeface="Arial"/>
              <a:buNone/>
            </a:pPr>
            <a:r>
              <a:t/>
            </a:r>
            <a:endParaRPr b="0" i="0" sz="525" u="none" cap="none" strike="noStrike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74" name="Google Shape;74;p2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831971" y="3989625"/>
            <a:ext cx="3372725" cy="320000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20"/>
          <p:cNvSpPr txBox="1"/>
          <p:nvPr>
            <p:ph idx="1" type="body"/>
          </p:nvPr>
        </p:nvSpPr>
        <p:spPr>
          <a:xfrm>
            <a:off x="506940" y="510639"/>
            <a:ext cx="8043293" cy="333934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 marR="0" rtl="0" algn="ctr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4000"/>
              <a:buFont typeface="Lato"/>
              <a:buNone/>
              <a:defRPr b="1" i="0" sz="4000" u="none" cap="none" strike="noStrike">
                <a:solidFill>
                  <a:schemeClr val="accent2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368300" lvl="1" marL="914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ato"/>
              <a:buChar char="•"/>
              <a:defRPr b="0" i="0" sz="22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368300" lvl="2" marL="1371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ato"/>
              <a:buChar char="•"/>
              <a:defRPr b="0" i="0" sz="22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368300" lvl="3" marL="1828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ato"/>
              <a:buChar char="•"/>
              <a:defRPr b="0" i="0" sz="22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368300" lvl="4" marL="22860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B3A3C"/>
              </a:buClr>
              <a:buSzPts val="2200"/>
              <a:buFont typeface="Lato"/>
              <a:buChar char="•"/>
              <a:defRPr b="0" i="0" sz="2200" u="none" cap="none" strike="noStrike">
                <a:solidFill>
                  <a:srgbClr val="3B3A3C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36830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B3A3C"/>
              </a:buClr>
              <a:buSzPts val="2200"/>
              <a:buFont typeface="Lato"/>
              <a:buChar char="•"/>
              <a:defRPr b="0" i="0" sz="2200" u="none" cap="none" strike="noStrike">
                <a:solidFill>
                  <a:srgbClr val="3B3A3C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3683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B3A3C"/>
              </a:buClr>
              <a:buSzPts val="2200"/>
              <a:buFont typeface="Lato"/>
              <a:buChar char="•"/>
              <a:defRPr b="0" i="0" sz="2200" u="none" cap="none" strike="noStrike">
                <a:solidFill>
                  <a:srgbClr val="3B3A3C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3683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B3A3C"/>
              </a:buClr>
              <a:buSzPts val="2200"/>
              <a:buFont typeface="Lato"/>
              <a:buChar char="•"/>
              <a:defRPr b="0" i="0" sz="2200" u="none" cap="none" strike="noStrike">
                <a:solidFill>
                  <a:srgbClr val="3B3A3C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3683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B3A3C"/>
              </a:buClr>
              <a:buSzPts val="2200"/>
              <a:buFont typeface="Lato"/>
              <a:buChar char="•"/>
              <a:defRPr b="0" i="0" sz="2200" u="none" cap="none" strike="noStrike">
                <a:solidFill>
                  <a:srgbClr val="3B3A3C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76" name="Google Shape;76;p20"/>
          <p:cNvSpPr txBox="1"/>
          <p:nvPr>
            <p:ph idx="12" type="sldNum"/>
          </p:nvPr>
        </p:nvSpPr>
        <p:spPr>
          <a:xfrm>
            <a:off x="506941" y="4800326"/>
            <a:ext cx="208800" cy="207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50" lIns="34250" spcFirstLastPara="1" rIns="34250" wrap="square" tIns="3425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8F8F"/>
              </a:buClr>
              <a:buSzPts val="225"/>
              <a:buFont typeface="Lato"/>
              <a:buNone/>
              <a:defRPr b="0" i="0" sz="900" u="none" cap="none" strike="noStrike">
                <a:solidFill>
                  <a:srgbClr val="8F8F8F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8F8F"/>
              </a:buClr>
              <a:buSzPts val="225"/>
              <a:buFont typeface="Lato"/>
              <a:buNone/>
              <a:defRPr b="0" i="0" sz="900" u="none" cap="none" strike="noStrike">
                <a:solidFill>
                  <a:srgbClr val="8F8F8F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8F8F"/>
              </a:buClr>
              <a:buSzPts val="225"/>
              <a:buFont typeface="Lato"/>
              <a:buNone/>
              <a:defRPr b="0" i="0" sz="900" u="none" cap="none" strike="noStrike">
                <a:solidFill>
                  <a:srgbClr val="8F8F8F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8F8F"/>
              </a:buClr>
              <a:buSzPts val="225"/>
              <a:buFont typeface="Lato"/>
              <a:buNone/>
              <a:defRPr b="0" i="0" sz="900" u="none" cap="none" strike="noStrike">
                <a:solidFill>
                  <a:srgbClr val="8F8F8F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8F8F"/>
              </a:buClr>
              <a:buSzPts val="225"/>
              <a:buFont typeface="Lato"/>
              <a:buNone/>
              <a:defRPr b="0" i="0" sz="900" u="none" cap="none" strike="noStrike">
                <a:solidFill>
                  <a:srgbClr val="8F8F8F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8F8F"/>
              </a:buClr>
              <a:buSzPts val="225"/>
              <a:buFont typeface="Lato"/>
              <a:buNone/>
              <a:defRPr b="0" i="0" sz="900" u="none" cap="none" strike="noStrike">
                <a:solidFill>
                  <a:srgbClr val="8F8F8F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8F8F"/>
              </a:buClr>
              <a:buSzPts val="225"/>
              <a:buFont typeface="Lato"/>
              <a:buNone/>
              <a:defRPr b="0" i="0" sz="900" u="none" cap="none" strike="noStrike">
                <a:solidFill>
                  <a:srgbClr val="8F8F8F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8F8F"/>
              </a:buClr>
              <a:buSzPts val="225"/>
              <a:buFont typeface="Lato"/>
              <a:buNone/>
              <a:defRPr b="0" i="0" sz="900" u="none" cap="none" strike="noStrike">
                <a:solidFill>
                  <a:srgbClr val="8F8F8F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8F8F"/>
              </a:buClr>
              <a:buSzPts val="225"/>
              <a:buFont typeface="Lato"/>
              <a:buNone/>
              <a:defRPr b="0" i="0" sz="900" u="none" cap="none" strike="noStrike">
                <a:solidFill>
                  <a:srgbClr val="8F8F8F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>
  <p:cSld name="Comparison"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21"/>
          <p:cNvSpPr txBox="1"/>
          <p:nvPr>
            <p:ph idx="12" type="sldNum"/>
          </p:nvPr>
        </p:nvSpPr>
        <p:spPr>
          <a:xfrm>
            <a:off x="6627906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50" lIns="34250" spcFirstLastPara="1" rIns="34250" wrap="square" tIns="34250">
            <a:noAutofit/>
          </a:bodyPr>
          <a:lstStyle>
            <a:lvl1pPr indent="-88900" lvl="0" marL="36576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88900" lvl="1" marL="36576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88900" lvl="2" marL="36576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88900" lvl="3" marL="36576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88900" lvl="4" marL="36576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88900" lvl="5" marL="36576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88900" lvl="6" marL="36576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88900" lvl="7" marL="36576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88900" lvl="8" marL="36576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-88900" lvl="0" marL="365760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b="0" i="0" u="none" cap="none" strike="noStrike"/>
          </a:p>
        </p:txBody>
      </p:sp>
      <p:sp>
        <p:nvSpPr>
          <p:cNvPr id="79" name="Google Shape;79;p21"/>
          <p:cNvSpPr txBox="1"/>
          <p:nvPr/>
        </p:nvSpPr>
        <p:spPr>
          <a:xfrm>
            <a:off x="546067" y="1121675"/>
            <a:ext cx="1909300" cy="107647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Lato"/>
              <a:buNone/>
            </a:pPr>
            <a:r>
              <a:rPr b="1" i="0" lang="en" sz="24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Click to edit Master title style</a:t>
            </a:r>
            <a:endParaRPr b="1" i="0" sz="24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80" name="Google Shape;80;p21"/>
          <p:cNvSpPr txBox="1"/>
          <p:nvPr>
            <p:ph idx="1" type="body"/>
          </p:nvPr>
        </p:nvSpPr>
        <p:spPr>
          <a:xfrm>
            <a:off x="2902700" y="1122363"/>
            <a:ext cx="2678704" cy="301025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None/>
              <a:defRPr b="0" i="0" sz="14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None/>
              <a:defRPr b="0" i="0" sz="14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None/>
              <a:defRPr b="0" i="0" sz="14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None/>
              <a:defRPr b="0" i="0" sz="14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None/>
              <a:defRPr b="0" i="0" sz="14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1" name="Google Shape;81;p21"/>
          <p:cNvSpPr txBox="1"/>
          <p:nvPr>
            <p:ph idx="2" type="body"/>
          </p:nvPr>
        </p:nvSpPr>
        <p:spPr>
          <a:xfrm>
            <a:off x="5896723" y="1122363"/>
            <a:ext cx="2678704" cy="301025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None/>
              <a:defRPr b="0" i="0" sz="14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None/>
              <a:defRPr b="0" i="0" sz="14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None/>
              <a:defRPr b="0" i="0" sz="14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None/>
              <a:defRPr b="0" i="0" sz="14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None/>
              <a:defRPr b="0" i="0" sz="14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2" name="Google Shape;82;p21"/>
          <p:cNvSpPr txBox="1"/>
          <p:nvPr>
            <p:ph idx="3" type="body"/>
          </p:nvPr>
        </p:nvSpPr>
        <p:spPr>
          <a:xfrm>
            <a:off x="546067" y="2474172"/>
            <a:ext cx="1909300" cy="1622816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b="0" i="0" sz="1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None/>
              <a:defRPr b="0" i="0" sz="14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None/>
              <a:defRPr b="0" i="0" sz="14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None/>
              <a:defRPr b="0" i="0" sz="14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None/>
              <a:defRPr b="0" i="0" sz="14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3" name="Google Shape;83;p21"/>
          <p:cNvSpPr txBox="1"/>
          <p:nvPr>
            <p:ph idx="4" type="sldNum"/>
          </p:nvPr>
        </p:nvSpPr>
        <p:spPr>
          <a:xfrm>
            <a:off x="506941" y="4800326"/>
            <a:ext cx="208800" cy="207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50" lIns="34250" spcFirstLastPara="1" rIns="34250" wrap="square" tIns="3425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8F8F"/>
              </a:buClr>
              <a:buSzPts val="225"/>
              <a:buFont typeface="Lato"/>
              <a:buNone/>
              <a:defRPr b="0" i="0" sz="900" u="none" cap="none" strike="noStrike">
                <a:solidFill>
                  <a:srgbClr val="8F8F8F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8F8F"/>
              </a:buClr>
              <a:buSzPts val="225"/>
              <a:buFont typeface="Lato"/>
              <a:buNone/>
              <a:defRPr b="0" i="0" sz="900" u="none" cap="none" strike="noStrike">
                <a:solidFill>
                  <a:srgbClr val="8F8F8F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8F8F"/>
              </a:buClr>
              <a:buSzPts val="225"/>
              <a:buFont typeface="Lato"/>
              <a:buNone/>
              <a:defRPr b="0" i="0" sz="900" u="none" cap="none" strike="noStrike">
                <a:solidFill>
                  <a:srgbClr val="8F8F8F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8F8F"/>
              </a:buClr>
              <a:buSzPts val="225"/>
              <a:buFont typeface="Lato"/>
              <a:buNone/>
              <a:defRPr b="0" i="0" sz="900" u="none" cap="none" strike="noStrike">
                <a:solidFill>
                  <a:srgbClr val="8F8F8F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8F8F"/>
              </a:buClr>
              <a:buSzPts val="225"/>
              <a:buFont typeface="Lato"/>
              <a:buNone/>
              <a:defRPr b="0" i="0" sz="900" u="none" cap="none" strike="noStrike">
                <a:solidFill>
                  <a:srgbClr val="8F8F8F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8F8F"/>
              </a:buClr>
              <a:buSzPts val="225"/>
              <a:buFont typeface="Lato"/>
              <a:buNone/>
              <a:defRPr b="0" i="0" sz="900" u="none" cap="none" strike="noStrike">
                <a:solidFill>
                  <a:srgbClr val="8F8F8F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8F8F"/>
              </a:buClr>
              <a:buSzPts val="225"/>
              <a:buFont typeface="Lato"/>
              <a:buNone/>
              <a:defRPr b="0" i="0" sz="900" u="none" cap="none" strike="noStrike">
                <a:solidFill>
                  <a:srgbClr val="8F8F8F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8F8F"/>
              </a:buClr>
              <a:buSzPts val="225"/>
              <a:buFont typeface="Lato"/>
              <a:buNone/>
              <a:defRPr b="0" i="0" sz="900" u="none" cap="none" strike="noStrike">
                <a:solidFill>
                  <a:srgbClr val="8F8F8F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8F8F"/>
              </a:buClr>
              <a:buSzPts val="225"/>
              <a:buFont typeface="Lato"/>
              <a:buNone/>
              <a:defRPr b="0" i="0" sz="900" u="none" cap="none" strike="noStrike">
                <a:solidFill>
                  <a:srgbClr val="8F8F8F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4">
  <p:cSld name="Title Slide 4"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22"/>
          <p:cNvSpPr/>
          <p:nvPr/>
        </p:nvSpPr>
        <p:spPr>
          <a:xfrm>
            <a:off x="0" y="-26504"/>
            <a:ext cx="9144000" cy="4679804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5"/>
              <a:buFont typeface="Arial"/>
              <a:buNone/>
            </a:pPr>
            <a:r>
              <a:t/>
            </a:r>
            <a:endParaRPr b="0" i="0" sz="525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6" name="Google Shape;86;p22"/>
          <p:cNvPicPr preferRelativeResize="0"/>
          <p:nvPr/>
        </p:nvPicPr>
        <p:blipFill rotWithShape="1">
          <a:blip r:embed="rId2">
            <a:alphaModFix amt="90000"/>
          </a:blip>
          <a:srcRect b="48782" l="0" r="7873" t="19799"/>
          <a:stretch/>
        </p:blipFill>
        <p:spPr>
          <a:xfrm>
            <a:off x="1" y="-26504"/>
            <a:ext cx="9144000" cy="4678017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Google Shape;87;p22"/>
          <p:cNvSpPr/>
          <p:nvPr/>
        </p:nvSpPr>
        <p:spPr>
          <a:xfrm>
            <a:off x="0" y="4643206"/>
            <a:ext cx="9144000" cy="45719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34275" lIns="34275" spcFirstLastPara="1" rIns="342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A544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3B3A3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" name="Google Shape;88;p22"/>
          <p:cNvSpPr txBox="1"/>
          <p:nvPr>
            <p:ph type="title"/>
          </p:nvPr>
        </p:nvSpPr>
        <p:spPr>
          <a:xfrm>
            <a:off x="5552903" y="2701549"/>
            <a:ext cx="3591097" cy="61764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B3A3C"/>
              </a:buClr>
              <a:buSzPts val="3200"/>
              <a:buFont typeface="Lato"/>
              <a:buNone/>
              <a:defRPr b="0" i="0" sz="3200" u="none" cap="none" strike="noStrike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indent="0" lvl="1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3A544"/>
              </a:buClr>
              <a:buSzPts val="2100"/>
              <a:buFont typeface="Lato Black"/>
              <a:buNone/>
              <a:defRPr b="0" i="0" sz="2100" u="none" cap="none" strike="noStrike">
                <a:solidFill>
                  <a:srgbClr val="33A544"/>
                </a:solidFill>
                <a:latin typeface="Lato Black"/>
                <a:ea typeface="Lato Black"/>
                <a:cs typeface="Lato Black"/>
                <a:sym typeface="Lato Black"/>
              </a:defRPr>
            </a:lvl2pPr>
            <a:lvl3pPr indent="0" lvl="2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3A544"/>
              </a:buClr>
              <a:buSzPts val="2100"/>
              <a:buFont typeface="Lato Black"/>
              <a:buNone/>
              <a:defRPr b="0" i="0" sz="2100" u="none" cap="none" strike="noStrike">
                <a:solidFill>
                  <a:srgbClr val="33A544"/>
                </a:solidFill>
                <a:latin typeface="Lato Black"/>
                <a:ea typeface="Lato Black"/>
                <a:cs typeface="Lato Black"/>
                <a:sym typeface="Lato Black"/>
              </a:defRPr>
            </a:lvl3pPr>
            <a:lvl4pPr indent="0" lvl="3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3A544"/>
              </a:buClr>
              <a:buSzPts val="2100"/>
              <a:buFont typeface="Lato Black"/>
              <a:buNone/>
              <a:defRPr b="0" i="0" sz="2100" u="none" cap="none" strike="noStrike">
                <a:solidFill>
                  <a:srgbClr val="33A544"/>
                </a:solidFill>
                <a:latin typeface="Lato Black"/>
                <a:ea typeface="Lato Black"/>
                <a:cs typeface="Lato Black"/>
                <a:sym typeface="Lato Black"/>
              </a:defRPr>
            </a:lvl4pPr>
            <a:lvl5pPr indent="0" lvl="4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3A544"/>
              </a:buClr>
              <a:buSzPts val="2100"/>
              <a:buFont typeface="Lato Black"/>
              <a:buNone/>
              <a:defRPr b="0" i="0" sz="2100" u="none" cap="none" strike="noStrike">
                <a:solidFill>
                  <a:srgbClr val="33A544"/>
                </a:solidFill>
                <a:latin typeface="Lato Black"/>
                <a:ea typeface="Lato Black"/>
                <a:cs typeface="Lato Black"/>
                <a:sym typeface="Lato Black"/>
              </a:defRPr>
            </a:lvl5pPr>
            <a:lvl6pPr indent="0" lvl="5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3A544"/>
              </a:buClr>
              <a:buSzPts val="2100"/>
              <a:buFont typeface="Lato Black"/>
              <a:buNone/>
              <a:defRPr b="0" i="0" sz="2100" u="none" cap="none" strike="noStrike">
                <a:solidFill>
                  <a:srgbClr val="33A544"/>
                </a:solidFill>
                <a:latin typeface="Lato Black"/>
                <a:ea typeface="Lato Black"/>
                <a:cs typeface="Lato Black"/>
                <a:sym typeface="Lato Black"/>
              </a:defRPr>
            </a:lvl6pPr>
            <a:lvl7pPr indent="0" lvl="6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3A544"/>
              </a:buClr>
              <a:buSzPts val="2100"/>
              <a:buFont typeface="Lato Black"/>
              <a:buNone/>
              <a:defRPr b="0" i="0" sz="2100" u="none" cap="none" strike="noStrike">
                <a:solidFill>
                  <a:srgbClr val="33A544"/>
                </a:solidFill>
                <a:latin typeface="Lato Black"/>
                <a:ea typeface="Lato Black"/>
                <a:cs typeface="Lato Black"/>
                <a:sym typeface="Lato Black"/>
              </a:defRPr>
            </a:lvl7pPr>
            <a:lvl8pPr indent="0" lvl="7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3A544"/>
              </a:buClr>
              <a:buSzPts val="2100"/>
              <a:buFont typeface="Lato Black"/>
              <a:buNone/>
              <a:defRPr b="0" i="0" sz="2100" u="none" cap="none" strike="noStrike">
                <a:solidFill>
                  <a:srgbClr val="33A544"/>
                </a:solidFill>
                <a:latin typeface="Lato Black"/>
                <a:ea typeface="Lato Black"/>
                <a:cs typeface="Lato Black"/>
                <a:sym typeface="Lato Black"/>
              </a:defRPr>
            </a:lvl8pPr>
            <a:lvl9pPr indent="0" lvl="8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3A544"/>
              </a:buClr>
              <a:buSzPts val="2100"/>
              <a:buFont typeface="Lato Black"/>
              <a:buNone/>
              <a:defRPr b="0" i="0" sz="2100" u="none" cap="none" strike="noStrike">
                <a:solidFill>
                  <a:srgbClr val="33A544"/>
                </a:solidFill>
                <a:latin typeface="Lato Black"/>
                <a:ea typeface="Lato Black"/>
                <a:cs typeface="Lato Black"/>
                <a:sym typeface="Lato Black"/>
              </a:defRPr>
            </a:lvl9pPr>
          </a:lstStyle>
          <a:p/>
        </p:txBody>
      </p:sp>
      <p:sp>
        <p:nvSpPr>
          <p:cNvPr id="89" name="Google Shape;89;p22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 sz="13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>
              <a:buNone/>
              <a:defRPr sz="13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>
              <a:buNone/>
              <a:defRPr sz="13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>
              <a:buNone/>
              <a:defRPr sz="13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>
              <a:buNone/>
              <a:defRPr sz="13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>
              <a:buNone/>
              <a:defRPr sz="13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>
              <a:buNone/>
              <a:defRPr sz="13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>
              <a:buNone/>
              <a:defRPr sz="13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>
              <a:buNone/>
              <a:defRPr sz="13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90" name="Google Shape;90;p22"/>
          <p:cNvSpPr txBox="1"/>
          <p:nvPr>
            <p:ph idx="2" type="sldNum"/>
          </p:nvPr>
        </p:nvSpPr>
        <p:spPr>
          <a:xfrm>
            <a:off x="506941" y="4800326"/>
            <a:ext cx="208800" cy="207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50" lIns="34250" spcFirstLastPara="1" rIns="34250" wrap="square" tIns="3425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8F8F"/>
              </a:buClr>
              <a:buSzPts val="225"/>
              <a:buFont typeface="Lato"/>
              <a:buNone/>
              <a:defRPr b="0" i="0" sz="900" u="none" cap="none" strike="noStrike">
                <a:solidFill>
                  <a:srgbClr val="8F8F8F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8F8F"/>
              </a:buClr>
              <a:buSzPts val="225"/>
              <a:buFont typeface="Lato"/>
              <a:buNone/>
              <a:defRPr b="0" i="0" sz="900" u="none" cap="none" strike="noStrike">
                <a:solidFill>
                  <a:srgbClr val="8F8F8F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8F8F"/>
              </a:buClr>
              <a:buSzPts val="225"/>
              <a:buFont typeface="Lato"/>
              <a:buNone/>
              <a:defRPr b="0" i="0" sz="900" u="none" cap="none" strike="noStrike">
                <a:solidFill>
                  <a:srgbClr val="8F8F8F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8F8F"/>
              </a:buClr>
              <a:buSzPts val="225"/>
              <a:buFont typeface="Lato"/>
              <a:buNone/>
              <a:defRPr b="0" i="0" sz="900" u="none" cap="none" strike="noStrike">
                <a:solidFill>
                  <a:srgbClr val="8F8F8F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8F8F"/>
              </a:buClr>
              <a:buSzPts val="225"/>
              <a:buFont typeface="Lato"/>
              <a:buNone/>
              <a:defRPr b="0" i="0" sz="900" u="none" cap="none" strike="noStrike">
                <a:solidFill>
                  <a:srgbClr val="8F8F8F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8F8F"/>
              </a:buClr>
              <a:buSzPts val="225"/>
              <a:buFont typeface="Lato"/>
              <a:buNone/>
              <a:defRPr b="0" i="0" sz="900" u="none" cap="none" strike="noStrike">
                <a:solidFill>
                  <a:srgbClr val="8F8F8F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8F8F"/>
              </a:buClr>
              <a:buSzPts val="225"/>
              <a:buFont typeface="Lato"/>
              <a:buNone/>
              <a:defRPr b="0" i="0" sz="900" u="none" cap="none" strike="noStrike">
                <a:solidFill>
                  <a:srgbClr val="8F8F8F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8F8F"/>
              </a:buClr>
              <a:buSzPts val="225"/>
              <a:buFont typeface="Lato"/>
              <a:buNone/>
              <a:defRPr b="0" i="0" sz="900" u="none" cap="none" strike="noStrike">
                <a:solidFill>
                  <a:srgbClr val="8F8F8F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8F8F"/>
              </a:buClr>
              <a:buSzPts val="225"/>
              <a:buFont typeface="Lato"/>
              <a:buNone/>
              <a:defRPr b="0" i="0" sz="900" u="none" cap="none" strike="noStrike">
                <a:solidFill>
                  <a:srgbClr val="8F8F8F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_Title Slide 1">
  <p:cSld name="4_Title Slide 1"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23"/>
          <p:cNvSpPr/>
          <p:nvPr/>
        </p:nvSpPr>
        <p:spPr>
          <a:xfrm>
            <a:off x="0" y="0"/>
            <a:ext cx="9144000" cy="46533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5"/>
              <a:buFont typeface="Arial"/>
              <a:buNone/>
            </a:pPr>
            <a:r>
              <a:t/>
            </a:r>
            <a:endParaRPr b="0" i="0" sz="525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3" name="Google Shape;93;p23"/>
          <p:cNvPicPr preferRelativeResize="0"/>
          <p:nvPr/>
        </p:nvPicPr>
        <p:blipFill rotWithShape="1">
          <a:blip r:embed="rId2">
            <a:alphaModFix amt="76000"/>
          </a:blip>
          <a:srcRect b="11677" l="12488" r="3300" t="24050"/>
          <a:stretch/>
        </p:blipFill>
        <p:spPr>
          <a:xfrm>
            <a:off x="2450" y="25"/>
            <a:ext cx="9144000" cy="4653275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Google Shape;94;p23"/>
          <p:cNvSpPr/>
          <p:nvPr/>
        </p:nvSpPr>
        <p:spPr>
          <a:xfrm>
            <a:off x="0" y="4643206"/>
            <a:ext cx="9144000" cy="45719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34275" lIns="34275" spcFirstLastPara="1" rIns="342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A544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3B3A3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" name="Google Shape;95;p23"/>
          <p:cNvSpPr txBox="1"/>
          <p:nvPr>
            <p:ph type="title"/>
          </p:nvPr>
        </p:nvSpPr>
        <p:spPr>
          <a:xfrm>
            <a:off x="5552903" y="2701549"/>
            <a:ext cx="3591097" cy="61764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B3A3C"/>
              </a:buClr>
              <a:buSzPts val="3200"/>
              <a:buFont typeface="Lato"/>
              <a:buNone/>
              <a:defRPr b="0" i="0" sz="3200" u="none" cap="none" strike="noStrike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indent="0" lvl="1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3A544"/>
              </a:buClr>
              <a:buSzPts val="2100"/>
              <a:buFont typeface="Lato Black"/>
              <a:buNone/>
              <a:defRPr b="0" i="0" sz="2100" u="none" cap="none" strike="noStrike">
                <a:solidFill>
                  <a:srgbClr val="33A544"/>
                </a:solidFill>
                <a:latin typeface="Lato Black"/>
                <a:ea typeface="Lato Black"/>
                <a:cs typeface="Lato Black"/>
                <a:sym typeface="Lato Black"/>
              </a:defRPr>
            </a:lvl2pPr>
            <a:lvl3pPr indent="0" lvl="2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3A544"/>
              </a:buClr>
              <a:buSzPts val="2100"/>
              <a:buFont typeface="Lato Black"/>
              <a:buNone/>
              <a:defRPr b="0" i="0" sz="2100" u="none" cap="none" strike="noStrike">
                <a:solidFill>
                  <a:srgbClr val="33A544"/>
                </a:solidFill>
                <a:latin typeface="Lato Black"/>
                <a:ea typeface="Lato Black"/>
                <a:cs typeface="Lato Black"/>
                <a:sym typeface="Lato Black"/>
              </a:defRPr>
            </a:lvl3pPr>
            <a:lvl4pPr indent="0" lvl="3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3A544"/>
              </a:buClr>
              <a:buSzPts val="2100"/>
              <a:buFont typeface="Lato Black"/>
              <a:buNone/>
              <a:defRPr b="0" i="0" sz="2100" u="none" cap="none" strike="noStrike">
                <a:solidFill>
                  <a:srgbClr val="33A544"/>
                </a:solidFill>
                <a:latin typeface="Lato Black"/>
                <a:ea typeface="Lato Black"/>
                <a:cs typeface="Lato Black"/>
                <a:sym typeface="Lato Black"/>
              </a:defRPr>
            </a:lvl4pPr>
            <a:lvl5pPr indent="0" lvl="4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3A544"/>
              </a:buClr>
              <a:buSzPts val="2100"/>
              <a:buFont typeface="Lato Black"/>
              <a:buNone/>
              <a:defRPr b="0" i="0" sz="2100" u="none" cap="none" strike="noStrike">
                <a:solidFill>
                  <a:srgbClr val="33A544"/>
                </a:solidFill>
                <a:latin typeface="Lato Black"/>
                <a:ea typeface="Lato Black"/>
                <a:cs typeface="Lato Black"/>
                <a:sym typeface="Lato Black"/>
              </a:defRPr>
            </a:lvl5pPr>
            <a:lvl6pPr indent="0" lvl="5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3A544"/>
              </a:buClr>
              <a:buSzPts val="2100"/>
              <a:buFont typeface="Lato Black"/>
              <a:buNone/>
              <a:defRPr b="0" i="0" sz="2100" u="none" cap="none" strike="noStrike">
                <a:solidFill>
                  <a:srgbClr val="33A544"/>
                </a:solidFill>
                <a:latin typeface="Lato Black"/>
                <a:ea typeface="Lato Black"/>
                <a:cs typeface="Lato Black"/>
                <a:sym typeface="Lato Black"/>
              </a:defRPr>
            </a:lvl6pPr>
            <a:lvl7pPr indent="0" lvl="6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3A544"/>
              </a:buClr>
              <a:buSzPts val="2100"/>
              <a:buFont typeface="Lato Black"/>
              <a:buNone/>
              <a:defRPr b="0" i="0" sz="2100" u="none" cap="none" strike="noStrike">
                <a:solidFill>
                  <a:srgbClr val="33A544"/>
                </a:solidFill>
                <a:latin typeface="Lato Black"/>
                <a:ea typeface="Lato Black"/>
                <a:cs typeface="Lato Black"/>
                <a:sym typeface="Lato Black"/>
              </a:defRPr>
            </a:lvl7pPr>
            <a:lvl8pPr indent="0" lvl="7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3A544"/>
              </a:buClr>
              <a:buSzPts val="2100"/>
              <a:buFont typeface="Lato Black"/>
              <a:buNone/>
              <a:defRPr b="0" i="0" sz="2100" u="none" cap="none" strike="noStrike">
                <a:solidFill>
                  <a:srgbClr val="33A544"/>
                </a:solidFill>
                <a:latin typeface="Lato Black"/>
                <a:ea typeface="Lato Black"/>
                <a:cs typeface="Lato Black"/>
                <a:sym typeface="Lato Black"/>
              </a:defRPr>
            </a:lvl8pPr>
            <a:lvl9pPr indent="0" lvl="8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3A544"/>
              </a:buClr>
              <a:buSzPts val="2100"/>
              <a:buFont typeface="Lato Black"/>
              <a:buNone/>
              <a:defRPr b="0" i="0" sz="2100" u="none" cap="none" strike="noStrike">
                <a:solidFill>
                  <a:srgbClr val="33A544"/>
                </a:solidFill>
                <a:latin typeface="Lato Black"/>
                <a:ea typeface="Lato Black"/>
                <a:cs typeface="Lato Black"/>
                <a:sym typeface="Lato Black"/>
              </a:defRPr>
            </a:lvl9pPr>
          </a:lstStyle>
          <a:p/>
        </p:txBody>
      </p:sp>
      <p:sp>
        <p:nvSpPr>
          <p:cNvPr id="96" name="Google Shape;96;p23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 sz="13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>
              <a:buNone/>
              <a:defRPr sz="13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>
              <a:buNone/>
              <a:defRPr sz="13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>
              <a:buNone/>
              <a:defRPr sz="13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>
              <a:buNone/>
              <a:defRPr sz="13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>
              <a:buNone/>
              <a:defRPr sz="13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>
              <a:buNone/>
              <a:defRPr sz="13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>
              <a:buNone/>
              <a:defRPr sz="13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>
              <a:buNone/>
              <a:defRPr sz="13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97" name="Google Shape;97;p23"/>
          <p:cNvSpPr txBox="1"/>
          <p:nvPr>
            <p:ph idx="2" type="sldNum"/>
          </p:nvPr>
        </p:nvSpPr>
        <p:spPr>
          <a:xfrm>
            <a:off x="506941" y="4800326"/>
            <a:ext cx="208800" cy="207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50" lIns="34250" spcFirstLastPara="1" rIns="34250" wrap="square" tIns="3425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8F8F"/>
              </a:buClr>
              <a:buSzPts val="225"/>
              <a:buFont typeface="Lato"/>
              <a:buNone/>
              <a:defRPr b="0" i="0" sz="900" u="none" cap="none" strike="noStrike">
                <a:solidFill>
                  <a:srgbClr val="8F8F8F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8F8F"/>
              </a:buClr>
              <a:buSzPts val="225"/>
              <a:buFont typeface="Lato"/>
              <a:buNone/>
              <a:defRPr b="0" i="0" sz="900" u="none" cap="none" strike="noStrike">
                <a:solidFill>
                  <a:srgbClr val="8F8F8F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8F8F"/>
              </a:buClr>
              <a:buSzPts val="225"/>
              <a:buFont typeface="Lato"/>
              <a:buNone/>
              <a:defRPr b="0" i="0" sz="900" u="none" cap="none" strike="noStrike">
                <a:solidFill>
                  <a:srgbClr val="8F8F8F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8F8F"/>
              </a:buClr>
              <a:buSzPts val="225"/>
              <a:buFont typeface="Lato"/>
              <a:buNone/>
              <a:defRPr b="0" i="0" sz="900" u="none" cap="none" strike="noStrike">
                <a:solidFill>
                  <a:srgbClr val="8F8F8F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8F8F"/>
              </a:buClr>
              <a:buSzPts val="225"/>
              <a:buFont typeface="Lato"/>
              <a:buNone/>
              <a:defRPr b="0" i="0" sz="900" u="none" cap="none" strike="noStrike">
                <a:solidFill>
                  <a:srgbClr val="8F8F8F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8F8F"/>
              </a:buClr>
              <a:buSzPts val="225"/>
              <a:buFont typeface="Lato"/>
              <a:buNone/>
              <a:defRPr b="0" i="0" sz="900" u="none" cap="none" strike="noStrike">
                <a:solidFill>
                  <a:srgbClr val="8F8F8F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8F8F"/>
              </a:buClr>
              <a:buSzPts val="225"/>
              <a:buFont typeface="Lato"/>
              <a:buNone/>
              <a:defRPr b="0" i="0" sz="900" u="none" cap="none" strike="noStrike">
                <a:solidFill>
                  <a:srgbClr val="8F8F8F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8F8F"/>
              </a:buClr>
              <a:buSzPts val="225"/>
              <a:buFont typeface="Lato"/>
              <a:buNone/>
              <a:defRPr b="0" i="0" sz="900" u="none" cap="none" strike="noStrike">
                <a:solidFill>
                  <a:srgbClr val="8F8F8F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8F8F"/>
              </a:buClr>
              <a:buSzPts val="225"/>
              <a:buFont typeface="Lato"/>
              <a:buNone/>
              <a:defRPr b="0" i="0" sz="900" u="none" cap="none" strike="noStrike">
                <a:solidFill>
                  <a:srgbClr val="8F8F8F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Green Text Slide 1">
  <p:cSld name="Green Text Slide 1"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4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5"/>
              <a:buFont typeface="Arial"/>
              <a:buNone/>
            </a:pPr>
            <a:r>
              <a:t/>
            </a:r>
            <a:endParaRPr b="0" i="0" sz="525" u="none" cap="none" strike="noStrik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0" name="Google Shape;100;p2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831971" y="3989625"/>
            <a:ext cx="3372725" cy="32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Google Shape;101;p24"/>
          <p:cNvSpPr txBox="1"/>
          <p:nvPr>
            <p:ph idx="1" type="body"/>
          </p:nvPr>
        </p:nvSpPr>
        <p:spPr>
          <a:xfrm>
            <a:off x="506941" y="510639"/>
            <a:ext cx="8043292" cy="333934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 marR="0" rtl="0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lt2"/>
              </a:buClr>
              <a:buSzPts val="4000"/>
              <a:buFont typeface="Lato"/>
              <a:buNone/>
              <a:defRPr b="1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336550" lvl="1" marL="9144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Lato"/>
              <a:buChar char="•"/>
              <a:defRPr b="0" i="0" sz="17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323850" lvl="2" marL="13716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Lato"/>
              <a:buChar char="•"/>
              <a:defRPr b="0" i="0" sz="15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323850" lvl="3" marL="18288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Lato"/>
              <a:buChar char="•"/>
              <a:defRPr b="0" i="0" sz="15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336550" lvl="4" marL="22860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3B3A3C"/>
              </a:buClr>
              <a:buSzPts val="1700"/>
              <a:buFont typeface="Lato"/>
              <a:buChar char="•"/>
              <a:defRPr b="0" i="0" sz="1700" u="none" cap="none" strike="noStrike">
                <a:solidFill>
                  <a:srgbClr val="3B3A3C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336550" lvl="5" marL="27432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3B3A3C"/>
              </a:buClr>
              <a:buSzPts val="1700"/>
              <a:buFont typeface="Lato"/>
              <a:buChar char="•"/>
              <a:defRPr b="0" i="0" sz="1700" u="none" cap="none" strike="noStrike">
                <a:solidFill>
                  <a:srgbClr val="3B3A3C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336550" lvl="6" marL="32004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3B3A3C"/>
              </a:buClr>
              <a:buSzPts val="1700"/>
              <a:buFont typeface="Lato"/>
              <a:buChar char="•"/>
              <a:defRPr b="0" i="0" sz="1700" u="none" cap="none" strike="noStrike">
                <a:solidFill>
                  <a:srgbClr val="3B3A3C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336550" lvl="7" marL="36576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3B3A3C"/>
              </a:buClr>
              <a:buSzPts val="1700"/>
              <a:buFont typeface="Lato"/>
              <a:buChar char="•"/>
              <a:defRPr b="0" i="0" sz="1700" u="none" cap="none" strike="noStrike">
                <a:solidFill>
                  <a:srgbClr val="3B3A3C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336550" lvl="8" marL="41148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3B3A3C"/>
              </a:buClr>
              <a:buSzPts val="1700"/>
              <a:buFont typeface="Lato"/>
              <a:buChar char="•"/>
              <a:defRPr b="0" i="0" sz="1700" u="none" cap="none" strike="noStrike">
                <a:solidFill>
                  <a:srgbClr val="3B3A3C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pic>
        <p:nvPicPr>
          <p:cNvPr id="102" name="Google Shape;102;p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831975" y="3989625"/>
            <a:ext cx="3372800" cy="32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3" name="Google Shape;103;p24"/>
          <p:cNvSpPr txBox="1"/>
          <p:nvPr>
            <p:ph idx="12" type="sldNum"/>
          </p:nvPr>
        </p:nvSpPr>
        <p:spPr>
          <a:xfrm>
            <a:off x="506941" y="4800326"/>
            <a:ext cx="208800" cy="207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50" lIns="34250" spcFirstLastPara="1" rIns="34250" wrap="square" tIns="3425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8F8F"/>
              </a:buClr>
              <a:buSzPts val="225"/>
              <a:buFont typeface="Lato"/>
              <a:buNone/>
              <a:defRPr b="0" i="0" sz="900" u="none" cap="none" strike="noStrike">
                <a:solidFill>
                  <a:srgbClr val="8F8F8F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8F8F"/>
              </a:buClr>
              <a:buSzPts val="225"/>
              <a:buFont typeface="Lato"/>
              <a:buNone/>
              <a:defRPr b="0" i="0" sz="900" u="none" cap="none" strike="noStrike">
                <a:solidFill>
                  <a:srgbClr val="8F8F8F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8F8F"/>
              </a:buClr>
              <a:buSzPts val="225"/>
              <a:buFont typeface="Lato"/>
              <a:buNone/>
              <a:defRPr b="0" i="0" sz="900" u="none" cap="none" strike="noStrike">
                <a:solidFill>
                  <a:srgbClr val="8F8F8F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8F8F"/>
              </a:buClr>
              <a:buSzPts val="225"/>
              <a:buFont typeface="Lato"/>
              <a:buNone/>
              <a:defRPr b="0" i="0" sz="900" u="none" cap="none" strike="noStrike">
                <a:solidFill>
                  <a:srgbClr val="8F8F8F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8F8F"/>
              </a:buClr>
              <a:buSzPts val="225"/>
              <a:buFont typeface="Lato"/>
              <a:buNone/>
              <a:defRPr b="0" i="0" sz="900" u="none" cap="none" strike="noStrike">
                <a:solidFill>
                  <a:srgbClr val="8F8F8F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8F8F"/>
              </a:buClr>
              <a:buSzPts val="225"/>
              <a:buFont typeface="Lato"/>
              <a:buNone/>
              <a:defRPr b="0" i="0" sz="900" u="none" cap="none" strike="noStrike">
                <a:solidFill>
                  <a:srgbClr val="8F8F8F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8F8F"/>
              </a:buClr>
              <a:buSzPts val="225"/>
              <a:buFont typeface="Lato"/>
              <a:buNone/>
              <a:defRPr b="0" i="0" sz="900" u="none" cap="none" strike="noStrike">
                <a:solidFill>
                  <a:srgbClr val="8F8F8F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8F8F"/>
              </a:buClr>
              <a:buSzPts val="225"/>
              <a:buFont typeface="Lato"/>
              <a:buNone/>
              <a:defRPr b="0" i="0" sz="900" u="none" cap="none" strike="noStrike">
                <a:solidFill>
                  <a:srgbClr val="8F8F8F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8F8F"/>
              </a:buClr>
              <a:buSzPts val="225"/>
              <a:buFont typeface="Lato"/>
              <a:buNone/>
              <a:defRPr b="0" i="0" sz="900" u="none" cap="none" strike="noStrike">
                <a:solidFill>
                  <a:srgbClr val="8F8F8F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Green Text Slide 2 Column">
  <p:cSld name="Green Text Slide 2 Column"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25"/>
          <p:cNvSpPr/>
          <p:nvPr/>
        </p:nvSpPr>
        <p:spPr>
          <a:xfrm>
            <a:off x="0" y="-3631"/>
            <a:ext cx="9144000" cy="46554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6" name="Google Shape;106;p2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761215" y="565904"/>
            <a:ext cx="6142198" cy="3682398"/>
          </a:xfrm>
          <a:prstGeom prst="rect">
            <a:avLst/>
          </a:prstGeom>
          <a:noFill/>
          <a:ln>
            <a:noFill/>
          </a:ln>
        </p:spPr>
      </p:pic>
      <p:sp>
        <p:nvSpPr>
          <p:cNvPr id="107" name="Google Shape;107;p25"/>
          <p:cNvSpPr txBox="1"/>
          <p:nvPr>
            <p:ph idx="1" type="body"/>
          </p:nvPr>
        </p:nvSpPr>
        <p:spPr>
          <a:xfrm>
            <a:off x="552126" y="1478475"/>
            <a:ext cx="3189874" cy="967007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lt2"/>
              </a:buClr>
              <a:buSzPts val="2600"/>
              <a:buFont typeface="Lato"/>
              <a:buNone/>
              <a:defRPr b="1" i="0" sz="26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336550" lvl="1" marL="9144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Lato"/>
              <a:buChar char="•"/>
              <a:defRPr b="0" i="0" sz="17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323850" lvl="2" marL="13716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Lato"/>
              <a:buChar char="•"/>
              <a:defRPr b="0" i="0" sz="15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323850" lvl="3" marL="18288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Lato"/>
              <a:buChar char="•"/>
              <a:defRPr b="0" i="0" sz="15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336550" lvl="4" marL="22860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3B3A3C"/>
              </a:buClr>
              <a:buSzPts val="1700"/>
              <a:buFont typeface="Lato"/>
              <a:buChar char="•"/>
              <a:defRPr b="0" i="0" sz="1700" u="none" cap="none" strike="noStrike">
                <a:solidFill>
                  <a:srgbClr val="3B3A3C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336550" lvl="5" marL="27432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3B3A3C"/>
              </a:buClr>
              <a:buSzPts val="1700"/>
              <a:buFont typeface="Lato"/>
              <a:buChar char="•"/>
              <a:defRPr b="0" i="0" sz="1700" u="none" cap="none" strike="noStrike">
                <a:solidFill>
                  <a:srgbClr val="3B3A3C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336550" lvl="6" marL="32004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3B3A3C"/>
              </a:buClr>
              <a:buSzPts val="1700"/>
              <a:buFont typeface="Lato"/>
              <a:buChar char="•"/>
              <a:defRPr b="0" i="0" sz="1700" u="none" cap="none" strike="noStrike">
                <a:solidFill>
                  <a:srgbClr val="3B3A3C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336550" lvl="7" marL="36576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3B3A3C"/>
              </a:buClr>
              <a:buSzPts val="1700"/>
              <a:buFont typeface="Lato"/>
              <a:buChar char="•"/>
              <a:defRPr b="0" i="0" sz="1700" u="none" cap="none" strike="noStrike">
                <a:solidFill>
                  <a:srgbClr val="3B3A3C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336550" lvl="8" marL="41148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3B3A3C"/>
              </a:buClr>
              <a:buSzPts val="1700"/>
              <a:buFont typeface="Lato"/>
              <a:buChar char="•"/>
              <a:defRPr b="0" i="0" sz="1700" u="none" cap="none" strike="noStrike">
                <a:solidFill>
                  <a:srgbClr val="3B3A3C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08" name="Google Shape;108;p25"/>
          <p:cNvSpPr/>
          <p:nvPr/>
        </p:nvSpPr>
        <p:spPr>
          <a:xfrm>
            <a:off x="5164671" y="2498671"/>
            <a:ext cx="3979200" cy="230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34275" lIns="34275" spcFirstLastPara="1" rIns="342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3A3C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3B3A3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" name="Google Shape;109;p25"/>
          <p:cNvSpPr txBox="1"/>
          <p:nvPr>
            <p:ph idx="2" type="body"/>
          </p:nvPr>
        </p:nvSpPr>
        <p:spPr>
          <a:xfrm>
            <a:off x="550001" y="2747799"/>
            <a:ext cx="3191999" cy="837836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rtl="0" algn="l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None/>
              <a:defRPr b="0" i="0" sz="14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336550" lvl="1" marL="9144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Lato"/>
              <a:buChar char="•"/>
              <a:defRPr b="0" i="0" sz="17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323850" lvl="2" marL="13716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Lato"/>
              <a:buChar char="•"/>
              <a:defRPr b="0" i="0" sz="15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323850" lvl="3" marL="18288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Lato"/>
              <a:buChar char="•"/>
              <a:defRPr b="0" i="0" sz="15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336550" lvl="4" marL="22860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3B3A3C"/>
              </a:buClr>
              <a:buSzPts val="1700"/>
              <a:buFont typeface="Lato"/>
              <a:buChar char="•"/>
              <a:defRPr b="0" i="0" sz="1700" u="none" cap="none" strike="noStrike">
                <a:solidFill>
                  <a:srgbClr val="3B3A3C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336550" lvl="5" marL="27432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3B3A3C"/>
              </a:buClr>
              <a:buSzPts val="1700"/>
              <a:buFont typeface="Lato"/>
              <a:buChar char="•"/>
              <a:defRPr b="0" i="0" sz="1700" u="none" cap="none" strike="noStrike">
                <a:solidFill>
                  <a:srgbClr val="3B3A3C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336550" lvl="6" marL="32004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3B3A3C"/>
              </a:buClr>
              <a:buSzPts val="1700"/>
              <a:buFont typeface="Lato"/>
              <a:buChar char="•"/>
              <a:defRPr b="0" i="0" sz="1700" u="none" cap="none" strike="noStrike">
                <a:solidFill>
                  <a:srgbClr val="3B3A3C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336550" lvl="7" marL="36576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3B3A3C"/>
              </a:buClr>
              <a:buSzPts val="1700"/>
              <a:buFont typeface="Lato"/>
              <a:buChar char="•"/>
              <a:defRPr b="0" i="0" sz="1700" u="none" cap="none" strike="noStrike">
                <a:solidFill>
                  <a:srgbClr val="3B3A3C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336550" lvl="8" marL="41148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3B3A3C"/>
              </a:buClr>
              <a:buSzPts val="1700"/>
              <a:buFont typeface="Lato"/>
              <a:buChar char="•"/>
              <a:defRPr b="0" i="0" sz="1700" u="none" cap="none" strike="noStrike">
                <a:solidFill>
                  <a:srgbClr val="3B3A3C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cxnSp>
        <p:nvCxnSpPr>
          <p:cNvPr id="110" name="Google Shape;110;p25"/>
          <p:cNvCxnSpPr/>
          <p:nvPr/>
        </p:nvCxnSpPr>
        <p:spPr>
          <a:xfrm>
            <a:off x="609600" y="1220925"/>
            <a:ext cx="3026760" cy="0"/>
          </a:xfrm>
          <a:prstGeom prst="straightConnector1">
            <a:avLst/>
          </a:prstGeom>
          <a:noFill/>
          <a:ln cap="flat" cmpd="sng" w="254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11" name="Google Shape;111;p25"/>
          <p:cNvCxnSpPr/>
          <p:nvPr/>
        </p:nvCxnSpPr>
        <p:spPr>
          <a:xfrm>
            <a:off x="609600" y="3770175"/>
            <a:ext cx="3026760" cy="0"/>
          </a:xfrm>
          <a:prstGeom prst="straightConnector1">
            <a:avLst/>
          </a:prstGeom>
          <a:noFill/>
          <a:ln cap="flat" cmpd="sng" w="254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112" name="Google Shape;112;p25"/>
          <p:cNvPicPr preferRelativeResize="0"/>
          <p:nvPr/>
        </p:nvPicPr>
        <p:blipFill rotWithShape="1">
          <a:blip r:embed="rId3">
            <a:alphaModFix/>
          </a:blip>
          <a:srcRect b="79494" l="3436" r="3435" t="0"/>
          <a:stretch/>
        </p:blipFill>
        <p:spPr>
          <a:xfrm>
            <a:off x="4504000" y="847250"/>
            <a:ext cx="4640224" cy="292292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3" name="Google Shape;113;p25"/>
          <p:cNvCxnSpPr/>
          <p:nvPr/>
        </p:nvCxnSpPr>
        <p:spPr>
          <a:xfrm rot="10800000">
            <a:off x="0" y="4669063"/>
            <a:ext cx="9144000" cy="0"/>
          </a:xfrm>
          <a:prstGeom prst="straightConnector1">
            <a:avLst/>
          </a:prstGeom>
          <a:noFill/>
          <a:ln cap="flat" cmpd="sng" w="25400">
            <a:solidFill>
              <a:srgbClr val="C8CACA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14" name="Google Shape;114;p25"/>
          <p:cNvSpPr txBox="1"/>
          <p:nvPr>
            <p:ph idx="3" type="body"/>
          </p:nvPr>
        </p:nvSpPr>
        <p:spPr>
          <a:xfrm>
            <a:off x="550001" y="2436219"/>
            <a:ext cx="3191999" cy="31158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Lato"/>
              <a:buNone/>
              <a:defRPr b="0" i="0" sz="1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336550" lvl="1" marL="9144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Lato"/>
              <a:buChar char="•"/>
              <a:defRPr b="0" i="0" sz="17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323850" lvl="2" marL="13716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Lato"/>
              <a:buChar char="•"/>
              <a:defRPr b="0" i="0" sz="15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323850" lvl="3" marL="18288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Lato"/>
              <a:buChar char="•"/>
              <a:defRPr b="0" i="0" sz="15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336550" lvl="4" marL="22860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3B3A3C"/>
              </a:buClr>
              <a:buSzPts val="1700"/>
              <a:buFont typeface="Lato"/>
              <a:buChar char="•"/>
              <a:defRPr b="0" i="0" sz="1700" u="none" cap="none" strike="noStrike">
                <a:solidFill>
                  <a:srgbClr val="3B3A3C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336550" lvl="5" marL="27432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3B3A3C"/>
              </a:buClr>
              <a:buSzPts val="1700"/>
              <a:buFont typeface="Lato"/>
              <a:buChar char="•"/>
              <a:defRPr b="0" i="0" sz="1700" u="none" cap="none" strike="noStrike">
                <a:solidFill>
                  <a:srgbClr val="3B3A3C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336550" lvl="6" marL="32004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3B3A3C"/>
              </a:buClr>
              <a:buSzPts val="1700"/>
              <a:buFont typeface="Lato"/>
              <a:buChar char="•"/>
              <a:defRPr b="0" i="0" sz="1700" u="none" cap="none" strike="noStrike">
                <a:solidFill>
                  <a:srgbClr val="3B3A3C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336550" lvl="7" marL="36576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3B3A3C"/>
              </a:buClr>
              <a:buSzPts val="1700"/>
              <a:buFont typeface="Lato"/>
              <a:buChar char="•"/>
              <a:defRPr b="0" i="0" sz="1700" u="none" cap="none" strike="noStrike">
                <a:solidFill>
                  <a:srgbClr val="3B3A3C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336550" lvl="8" marL="41148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3B3A3C"/>
              </a:buClr>
              <a:buSzPts val="1700"/>
              <a:buFont typeface="Lato"/>
              <a:buChar char="•"/>
              <a:defRPr b="0" i="0" sz="1700" u="none" cap="none" strike="noStrike">
                <a:solidFill>
                  <a:srgbClr val="3B3A3C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15" name="Google Shape;115;p25"/>
          <p:cNvSpPr txBox="1"/>
          <p:nvPr>
            <p:ph idx="12" type="sldNum"/>
          </p:nvPr>
        </p:nvSpPr>
        <p:spPr>
          <a:xfrm>
            <a:off x="506941" y="4800326"/>
            <a:ext cx="208800" cy="207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50" lIns="34250" spcFirstLastPara="1" rIns="34250" wrap="square" tIns="3425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8F8F"/>
              </a:buClr>
              <a:buSzPts val="225"/>
              <a:buFont typeface="Lato"/>
              <a:buNone/>
              <a:defRPr b="0" i="0" sz="900" u="none" cap="none" strike="noStrike">
                <a:solidFill>
                  <a:srgbClr val="8F8F8F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8F8F"/>
              </a:buClr>
              <a:buSzPts val="225"/>
              <a:buFont typeface="Lato"/>
              <a:buNone/>
              <a:defRPr b="0" i="0" sz="900" u="none" cap="none" strike="noStrike">
                <a:solidFill>
                  <a:srgbClr val="8F8F8F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8F8F"/>
              </a:buClr>
              <a:buSzPts val="225"/>
              <a:buFont typeface="Lato"/>
              <a:buNone/>
              <a:defRPr b="0" i="0" sz="900" u="none" cap="none" strike="noStrike">
                <a:solidFill>
                  <a:srgbClr val="8F8F8F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8F8F"/>
              </a:buClr>
              <a:buSzPts val="225"/>
              <a:buFont typeface="Lato"/>
              <a:buNone/>
              <a:defRPr b="0" i="0" sz="900" u="none" cap="none" strike="noStrike">
                <a:solidFill>
                  <a:srgbClr val="8F8F8F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8F8F"/>
              </a:buClr>
              <a:buSzPts val="225"/>
              <a:buFont typeface="Lato"/>
              <a:buNone/>
              <a:defRPr b="0" i="0" sz="900" u="none" cap="none" strike="noStrike">
                <a:solidFill>
                  <a:srgbClr val="8F8F8F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8F8F"/>
              </a:buClr>
              <a:buSzPts val="225"/>
              <a:buFont typeface="Lato"/>
              <a:buNone/>
              <a:defRPr b="0" i="0" sz="900" u="none" cap="none" strike="noStrike">
                <a:solidFill>
                  <a:srgbClr val="8F8F8F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8F8F"/>
              </a:buClr>
              <a:buSzPts val="225"/>
              <a:buFont typeface="Lato"/>
              <a:buNone/>
              <a:defRPr b="0" i="0" sz="900" u="none" cap="none" strike="noStrike">
                <a:solidFill>
                  <a:srgbClr val="8F8F8F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8F8F"/>
              </a:buClr>
              <a:buSzPts val="225"/>
              <a:buFont typeface="Lato"/>
              <a:buNone/>
              <a:defRPr b="0" i="0" sz="900" u="none" cap="none" strike="noStrike">
                <a:solidFill>
                  <a:srgbClr val="8F8F8F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8F8F"/>
              </a:buClr>
              <a:buSzPts val="225"/>
              <a:buFont typeface="Lato"/>
              <a:buNone/>
              <a:defRPr b="0" i="0" sz="900" u="none" cap="none" strike="noStrike">
                <a:solidFill>
                  <a:srgbClr val="8F8F8F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tandard Slide with Image">
  <p:cSld name="Standard Slide with Image"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26"/>
          <p:cNvSpPr/>
          <p:nvPr>
            <p:ph idx="2" type="dgm"/>
          </p:nvPr>
        </p:nvSpPr>
        <p:spPr>
          <a:xfrm>
            <a:off x="-1" y="0"/>
            <a:ext cx="9440883" cy="514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None/>
              <a:defRPr b="0" i="0" sz="18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76200" lvl="1" marL="6223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Lato"/>
              <a:buChar char="•"/>
              <a:defRPr b="0" i="0" sz="17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63500" lvl="2" marL="9271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Lato"/>
              <a:buChar char="•"/>
              <a:defRPr b="0" i="0" sz="15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88900" lvl="3" marL="12954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Lato"/>
              <a:buChar char="•"/>
              <a:defRPr b="0" i="0" sz="15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88900" lvl="4" marL="16383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3B3A3C"/>
              </a:buClr>
              <a:buSzPts val="1700"/>
              <a:buFont typeface="Lato"/>
              <a:buChar char="•"/>
              <a:defRPr b="0" i="0" sz="1700" u="none" cap="none" strike="noStrike">
                <a:solidFill>
                  <a:srgbClr val="3B3A3C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5400" lvl="5" marL="19177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3B3A3C"/>
              </a:buClr>
              <a:buSzPts val="1700"/>
              <a:buFont typeface="Lato"/>
              <a:buChar char="•"/>
              <a:defRPr b="0" i="0" sz="1700" u="none" cap="none" strike="noStrike">
                <a:solidFill>
                  <a:srgbClr val="3B3A3C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5400" lvl="6" marL="22606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3B3A3C"/>
              </a:buClr>
              <a:buSzPts val="1700"/>
              <a:buFont typeface="Lato"/>
              <a:buChar char="•"/>
              <a:defRPr b="0" i="0" sz="1700" u="none" cap="none" strike="noStrike">
                <a:solidFill>
                  <a:srgbClr val="3B3A3C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5400" lvl="7" marL="26035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3B3A3C"/>
              </a:buClr>
              <a:buSzPts val="1700"/>
              <a:buFont typeface="Lato"/>
              <a:buChar char="•"/>
              <a:defRPr b="0" i="0" sz="1700" u="none" cap="none" strike="noStrike">
                <a:solidFill>
                  <a:srgbClr val="3B3A3C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5400" lvl="8" marL="29464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3B3A3C"/>
              </a:buClr>
              <a:buSzPts val="1700"/>
              <a:buFont typeface="Lato"/>
              <a:buChar char="•"/>
              <a:defRPr b="0" i="0" sz="1700" u="none" cap="none" strike="noStrike">
                <a:solidFill>
                  <a:srgbClr val="3B3A3C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18" name="Google Shape;118;p26"/>
          <p:cNvSpPr txBox="1"/>
          <p:nvPr>
            <p:ph idx="12" type="sldNum"/>
          </p:nvPr>
        </p:nvSpPr>
        <p:spPr>
          <a:xfrm>
            <a:off x="506941" y="4800326"/>
            <a:ext cx="208800" cy="207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50" lIns="34250" spcFirstLastPara="1" rIns="34250" wrap="square" tIns="3425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8F8F"/>
              </a:buClr>
              <a:buSzPts val="225"/>
              <a:buFont typeface="Lato"/>
              <a:buNone/>
              <a:defRPr b="0" i="0" sz="900" u="none" cap="none" strike="noStrike">
                <a:solidFill>
                  <a:srgbClr val="8F8F8F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8F8F"/>
              </a:buClr>
              <a:buSzPts val="225"/>
              <a:buFont typeface="Lato"/>
              <a:buNone/>
              <a:defRPr b="0" i="0" sz="900" u="none" cap="none" strike="noStrike">
                <a:solidFill>
                  <a:srgbClr val="8F8F8F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8F8F"/>
              </a:buClr>
              <a:buSzPts val="225"/>
              <a:buFont typeface="Lato"/>
              <a:buNone/>
              <a:defRPr b="0" i="0" sz="900" u="none" cap="none" strike="noStrike">
                <a:solidFill>
                  <a:srgbClr val="8F8F8F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8F8F"/>
              </a:buClr>
              <a:buSzPts val="225"/>
              <a:buFont typeface="Lato"/>
              <a:buNone/>
              <a:defRPr b="0" i="0" sz="900" u="none" cap="none" strike="noStrike">
                <a:solidFill>
                  <a:srgbClr val="8F8F8F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8F8F"/>
              </a:buClr>
              <a:buSzPts val="225"/>
              <a:buFont typeface="Lato"/>
              <a:buNone/>
              <a:defRPr b="0" i="0" sz="900" u="none" cap="none" strike="noStrike">
                <a:solidFill>
                  <a:srgbClr val="8F8F8F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8F8F"/>
              </a:buClr>
              <a:buSzPts val="225"/>
              <a:buFont typeface="Lato"/>
              <a:buNone/>
              <a:defRPr b="0" i="0" sz="900" u="none" cap="none" strike="noStrike">
                <a:solidFill>
                  <a:srgbClr val="8F8F8F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8F8F"/>
              </a:buClr>
              <a:buSzPts val="225"/>
              <a:buFont typeface="Lato"/>
              <a:buNone/>
              <a:defRPr b="0" i="0" sz="900" u="none" cap="none" strike="noStrike">
                <a:solidFill>
                  <a:srgbClr val="8F8F8F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8F8F"/>
              </a:buClr>
              <a:buSzPts val="225"/>
              <a:buFont typeface="Lato"/>
              <a:buNone/>
              <a:defRPr b="0" i="0" sz="900" u="none" cap="none" strike="noStrike">
                <a:solidFill>
                  <a:srgbClr val="8F8F8F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8F8F"/>
              </a:buClr>
              <a:buSzPts val="225"/>
              <a:buFont typeface="Lato"/>
              <a:buNone/>
              <a:defRPr b="0" i="0" sz="900" u="none" cap="none" strike="noStrike">
                <a:solidFill>
                  <a:srgbClr val="8F8F8F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vider Slide 1">
  <p:cSld name="Divider Slide 1"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7"/>
          <p:cNvSpPr/>
          <p:nvPr/>
        </p:nvSpPr>
        <p:spPr>
          <a:xfrm>
            <a:off x="0" y="-3632"/>
            <a:ext cx="9144000" cy="514713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1" name="Google Shape;121;p27"/>
          <p:cNvSpPr txBox="1"/>
          <p:nvPr>
            <p:ph type="title"/>
          </p:nvPr>
        </p:nvSpPr>
        <p:spPr>
          <a:xfrm>
            <a:off x="551322" y="713072"/>
            <a:ext cx="3576155" cy="1799267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9F6F3"/>
              </a:buClr>
              <a:buSzPts val="4000"/>
              <a:buFont typeface="Lato"/>
              <a:buNone/>
              <a:defRPr b="1" i="0" sz="4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3A544"/>
              </a:buClr>
              <a:buSzPts val="2100"/>
              <a:buFont typeface="Lato Black"/>
              <a:buNone/>
              <a:defRPr b="0" i="0" sz="2100" u="none" cap="none" strike="noStrike">
                <a:solidFill>
                  <a:srgbClr val="33A544"/>
                </a:solidFill>
                <a:latin typeface="Lato Black"/>
                <a:ea typeface="Lato Black"/>
                <a:cs typeface="Lato Black"/>
                <a:sym typeface="Lato Black"/>
              </a:defRPr>
            </a:lvl2pPr>
            <a:lvl3pPr indent="0" lvl="2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3A544"/>
              </a:buClr>
              <a:buSzPts val="2100"/>
              <a:buFont typeface="Lato Black"/>
              <a:buNone/>
              <a:defRPr b="0" i="0" sz="2100" u="none" cap="none" strike="noStrike">
                <a:solidFill>
                  <a:srgbClr val="33A544"/>
                </a:solidFill>
                <a:latin typeface="Lato Black"/>
                <a:ea typeface="Lato Black"/>
                <a:cs typeface="Lato Black"/>
                <a:sym typeface="Lato Black"/>
              </a:defRPr>
            </a:lvl3pPr>
            <a:lvl4pPr indent="0" lvl="3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3A544"/>
              </a:buClr>
              <a:buSzPts val="2100"/>
              <a:buFont typeface="Lato Black"/>
              <a:buNone/>
              <a:defRPr b="0" i="0" sz="2100" u="none" cap="none" strike="noStrike">
                <a:solidFill>
                  <a:srgbClr val="33A544"/>
                </a:solidFill>
                <a:latin typeface="Lato Black"/>
                <a:ea typeface="Lato Black"/>
                <a:cs typeface="Lato Black"/>
                <a:sym typeface="Lato Black"/>
              </a:defRPr>
            </a:lvl4pPr>
            <a:lvl5pPr indent="0" lvl="4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3A544"/>
              </a:buClr>
              <a:buSzPts val="2100"/>
              <a:buFont typeface="Lato Black"/>
              <a:buNone/>
              <a:defRPr b="0" i="0" sz="2100" u="none" cap="none" strike="noStrike">
                <a:solidFill>
                  <a:srgbClr val="33A544"/>
                </a:solidFill>
                <a:latin typeface="Lato Black"/>
                <a:ea typeface="Lato Black"/>
                <a:cs typeface="Lato Black"/>
                <a:sym typeface="Lato Black"/>
              </a:defRPr>
            </a:lvl5pPr>
            <a:lvl6pPr indent="0" lvl="5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3A544"/>
              </a:buClr>
              <a:buSzPts val="2100"/>
              <a:buFont typeface="Lato Black"/>
              <a:buNone/>
              <a:defRPr b="0" i="0" sz="2100" u="none" cap="none" strike="noStrike">
                <a:solidFill>
                  <a:srgbClr val="33A544"/>
                </a:solidFill>
                <a:latin typeface="Lato Black"/>
                <a:ea typeface="Lato Black"/>
                <a:cs typeface="Lato Black"/>
                <a:sym typeface="Lato Black"/>
              </a:defRPr>
            </a:lvl6pPr>
            <a:lvl7pPr indent="0" lvl="6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3A544"/>
              </a:buClr>
              <a:buSzPts val="2100"/>
              <a:buFont typeface="Lato Black"/>
              <a:buNone/>
              <a:defRPr b="0" i="0" sz="2100" u="none" cap="none" strike="noStrike">
                <a:solidFill>
                  <a:srgbClr val="33A544"/>
                </a:solidFill>
                <a:latin typeface="Lato Black"/>
                <a:ea typeface="Lato Black"/>
                <a:cs typeface="Lato Black"/>
                <a:sym typeface="Lato Black"/>
              </a:defRPr>
            </a:lvl7pPr>
            <a:lvl8pPr indent="0" lvl="7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3A544"/>
              </a:buClr>
              <a:buSzPts val="2100"/>
              <a:buFont typeface="Lato Black"/>
              <a:buNone/>
              <a:defRPr b="0" i="0" sz="2100" u="none" cap="none" strike="noStrike">
                <a:solidFill>
                  <a:srgbClr val="33A544"/>
                </a:solidFill>
                <a:latin typeface="Lato Black"/>
                <a:ea typeface="Lato Black"/>
                <a:cs typeface="Lato Black"/>
                <a:sym typeface="Lato Black"/>
              </a:defRPr>
            </a:lvl8pPr>
            <a:lvl9pPr indent="0" lvl="8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3A544"/>
              </a:buClr>
              <a:buSzPts val="2100"/>
              <a:buFont typeface="Lato Black"/>
              <a:buNone/>
              <a:defRPr b="0" i="0" sz="2100" u="none" cap="none" strike="noStrike">
                <a:solidFill>
                  <a:srgbClr val="33A544"/>
                </a:solidFill>
                <a:latin typeface="Lato Black"/>
                <a:ea typeface="Lato Black"/>
                <a:cs typeface="Lato Black"/>
                <a:sym typeface="Lato Black"/>
              </a:defRPr>
            </a:lvl9pPr>
          </a:lstStyle>
          <a:p/>
        </p:txBody>
      </p:sp>
      <p:sp>
        <p:nvSpPr>
          <p:cNvPr id="122" name="Google Shape;122;p27"/>
          <p:cNvSpPr txBox="1"/>
          <p:nvPr>
            <p:ph idx="1" type="body"/>
          </p:nvPr>
        </p:nvSpPr>
        <p:spPr>
          <a:xfrm>
            <a:off x="545828" y="2501377"/>
            <a:ext cx="3581650" cy="1678393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Lato"/>
              <a:buNone/>
              <a:defRPr b="0" i="0" sz="15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336550" lvl="1" marL="9144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Lato"/>
              <a:buChar char="•"/>
              <a:defRPr b="0" i="0" sz="17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323850" lvl="2" marL="13716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Lato"/>
              <a:buChar char="•"/>
              <a:defRPr b="0" i="0" sz="15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323850" lvl="3" marL="18288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Lato"/>
              <a:buChar char="•"/>
              <a:defRPr b="0" i="0" sz="15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336550" lvl="4" marL="22860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3B3A3C"/>
              </a:buClr>
              <a:buSzPts val="1700"/>
              <a:buFont typeface="Lato"/>
              <a:buChar char="•"/>
              <a:defRPr b="0" i="0" sz="1700" u="none" cap="none" strike="noStrike">
                <a:solidFill>
                  <a:srgbClr val="3B3A3C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336550" lvl="5" marL="27432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3B3A3C"/>
              </a:buClr>
              <a:buSzPts val="1700"/>
              <a:buFont typeface="Lato"/>
              <a:buChar char="•"/>
              <a:defRPr b="0" i="0" sz="1700" u="none" cap="none" strike="noStrike">
                <a:solidFill>
                  <a:srgbClr val="3B3A3C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336550" lvl="6" marL="32004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3B3A3C"/>
              </a:buClr>
              <a:buSzPts val="1700"/>
              <a:buFont typeface="Lato"/>
              <a:buChar char="•"/>
              <a:defRPr b="0" i="0" sz="1700" u="none" cap="none" strike="noStrike">
                <a:solidFill>
                  <a:srgbClr val="3B3A3C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336550" lvl="7" marL="36576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3B3A3C"/>
              </a:buClr>
              <a:buSzPts val="1700"/>
              <a:buFont typeface="Lato"/>
              <a:buChar char="•"/>
              <a:defRPr b="0" i="0" sz="1700" u="none" cap="none" strike="noStrike">
                <a:solidFill>
                  <a:srgbClr val="3B3A3C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336550" lvl="8" marL="41148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3B3A3C"/>
              </a:buClr>
              <a:buSzPts val="1700"/>
              <a:buFont typeface="Lato"/>
              <a:buChar char="•"/>
              <a:defRPr b="0" i="0" sz="1700" u="none" cap="none" strike="noStrike">
                <a:solidFill>
                  <a:srgbClr val="3B3A3C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pic>
        <p:nvPicPr>
          <p:cNvPr id="123" name="Google Shape;123;p27"/>
          <p:cNvPicPr preferRelativeResize="0"/>
          <p:nvPr/>
        </p:nvPicPr>
        <p:blipFill rotWithShape="1">
          <a:blip r:embed="rId2">
            <a:alphaModFix/>
          </a:blip>
          <a:srcRect b="0" l="17124" r="26470" t="0"/>
          <a:stretch/>
        </p:blipFill>
        <p:spPr>
          <a:xfrm>
            <a:off x="4792225" y="0"/>
            <a:ext cx="4351774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32596" y="4400550"/>
            <a:ext cx="2877633" cy="273025"/>
          </a:xfrm>
          <a:prstGeom prst="rect">
            <a:avLst/>
          </a:prstGeom>
          <a:noFill/>
          <a:ln>
            <a:noFill/>
          </a:ln>
        </p:spPr>
      </p:pic>
      <p:sp>
        <p:nvSpPr>
          <p:cNvPr id="125" name="Google Shape;125;p27"/>
          <p:cNvSpPr txBox="1"/>
          <p:nvPr>
            <p:ph idx="12" type="sldNum"/>
          </p:nvPr>
        </p:nvSpPr>
        <p:spPr>
          <a:xfrm>
            <a:off x="506941" y="4800326"/>
            <a:ext cx="208800" cy="207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50" lIns="34250" spcFirstLastPara="1" rIns="34250" wrap="square" tIns="3425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8F8F"/>
              </a:buClr>
              <a:buSzPts val="225"/>
              <a:buFont typeface="Lato"/>
              <a:buNone/>
              <a:defRPr b="0" i="0" sz="900" u="none" cap="none" strike="noStrike">
                <a:solidFill>
                  <a:srgbClr val="8F8F8F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8F8F"/>
              </a:buClr>
              <a:buSzPts val="225"/>
              <a:buFont typeface="Lato"/>
              <a:buNone/>
              <a:defRPr b="0" i="0" sz="900" u="none" cap="none" strike="noStrike">
                <a:solidFill>
                  <a:srgbClr val="8F8F8F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8F8F"/>
              </a:buClr>
              <a:buSzPts val="225"/>
              <a:buFont typeface="Lato"/>
              <a:buNone/>
              <a:defRPr b="0" i="0" sz="900" u="none" cap="none" strike="noStrike">
                <a:solidFill>
                  <a:srgbClr val="8F8F8F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8F8F"/>
              </a:buClr>
              <a:buSzPts val="225"/>
              <a:buFont typeface="Lato"/>
              <a:buNone/>
              <a:defRPr b="0" i="0" sz="900" u="none" cap="none" strike="noStrike">
                <a:solidFill>
                  <a:srgbClr val="8F8F8F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8F8F"/>
              </a:buClr>
              <a:buSzPts val="225"/>
              <a:buFont typeface="Lato"/>
              <a:buNone/>
              <a:defRPr b="0" i="0" sz="900" u="none" cap="none" strike="noStrike">
                <a:solidFill>
                  <a:srgbClr val="8F8F8F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8F8F"/>
              </a:buClr>
              <a:buSzPts val="225"/>
              <a:buFont typeface="Lato"/>
              <a:buNone/>
              <a:defRPr b="0" i="0" sz="900" u="none" cap="none" strike="noStrike">
                <a:solidFill>
                  <a:srgbClr val="8F8F8F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8F8F"/>
              </a:buClr>
              <a:buSzPts val="225"/>
              <a:buFont typeface="Lato"/>
              <a:buNone/>
              <a:defRPr b="0" i="0" sz="900" u="none" cap="none" strike="noStrike">
                <a:solidFill>
                  <a:srgbClr val="8F8F8F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8F8F"/>
              </a:buClr>
              <a:buSzPts val="225"/>
              <a:buFont typeface="Lato"/>
              <a:buNone/>
              <a:defRPr b="0" i="0" sz="900" u="none" cap="none" strike="noStrike">
                <a:solidFill>
                  <a:srgbClr val="8F8F8F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8F8F"/>
              </a:buClr>
              <a:buSzPts val="225"/>
              <a:buFont typeface="Lato"/>
              <a:buNone/>
              <a:defRPr b="0" i="0" sz="900" u="none" cap="none" strike="noStrike">
                <a:solidFill>
                  <a:srgbClr val="8F8F8F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vider Slide 2">
  <p:cSld name="Divider Slide 2"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28"/>
          <p:cNvSpPr/>
          <p:nvPr/>
        </p:nvSpPr>
        <p:spPr>
          <a:xfrm>
            <a:off x="0" y="-3632"/>
            <a:ext cx="9144000" cy="514713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8" name="Google Shape;128;p28"/>
          <p:cNvSpPr txBox="1"/>
          <p:nvPr>
            <p:ph type="title"/>
          </p:nvPr>
        </p:nvSpPr>
        <p:spPr>
          <a:xfrm>
            <a:off x="551322" y="713072"/>
            <a:ext cx="3576155" cy="1799267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9F6F3"/>
              </a:buClr>
              <a:buSzPts val="4000"/>
              <a:buFont typeface="Lato"/>
              <a:buNone/>
              <a:defRPr b="1" i="0" sz="4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3A544"/>
              </a:buClr>
              <a:buSzPts val="2100"/>
              <a:buFont typeface="Lato Black"/>
              <a:buNone/>
              <a:defRPr b="0" i="0" sz="2100" u="none" cap="none" strike="noStrike">
                <a:solidFill>
                  <a:srgbClr val="33A544"/>
                </a:solidFill>
                <a:latin typeface="Lato Black"/>
                <a:ea typeface="Lato Black"/>
                <a:cs typeface="Lato Black"/>
                <a:sym typeface="Lato Black"/>
              </a:defRPr>
            </a:lvl2pPr>
            <a:lvl3pPr indent="0" lvl="2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3A544"/>
              </a:buClr>
              <a:buSzPts val="2100"/>
              <a:buFont typeface="Lato Black"/>
              <a:buNone/>
              <a:defRPr b="0" i="0" sz="2100" u="none" cap="none" strike="noStrike">
                <a:solidFill>
                  <a:srgbClr val="33A544"/>
                </a:solidFill>
                <a:latin typeface="Lato Black"/>
                <a:ea typeface="Lato Black"/>
                <a:cs typeface="Lato Black"/>
                <a:sym typeface="Lato Black"/>
              </a:defRPr>
            </a:lvl3pPr>
            <a:lvl4pPr indent="0" lvl="3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3A544"/>
              </a:buClr>
              <a:buSzPts val="2100"/>
              <a:buFont typeface="Lato Black"/>
              <a:buNone/>
              <a:defRPr b="0" i="0" sz="2100" u="none" cap="none" strike="noStrike">
                <a:solidFill>
                  <a:srgbClr val="33A544"/>
                </a:solidFill>
                <a:latin typeface="Lato Black"/>
                <a:ea typeface="Lato Black"/>
                <a:cs typeface="Lato Black"/>
                <a:sym typeface="Lato Black"/>
              </a:defRPr>
            </a:lvl4pPr>
            <a:lvl5pPr indent="0" lvl="4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3A544"/>
              </a:buClr>
              <a:buSzPts val="2100"/>
              <a:buFont typeface="Lato Black"/>
              <a:buNone/>
              <a:defRPr b="0" i="0" sz="2100" u="none" cap="none" strike="noStrike">
                <a:solidFill>
                  <a:srgbClr val="33A544"/>
                </a:solidFill>
                <a:latin typeface="Lato Black"/>
                <a:ea typeface="Lato Black"/>
                <a:cs typeface="Lato Black"/>
                <a:sym typeface="Lato Black"/>
              </a:defRPr>
            </a:lvl5pPr>
            <a:lvl6pPr indent="0" lvl="5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3A544"/>
              </a:buClr>
              <a:buSzPts val="2100"/>
              <a:buFont typeface="Lato Black"/>
              <a:buNone/>
              <a:defRPr b="0" i="0" sz="2100" u="none" cap="none" strike="noStrike">
                <a:solidFill>
                  <a:srgbClr val="33A544"/>
                </a:solidFill>
                <a:latin typeface="Lato Black"/>
                <a:ea typeface="Lato Black"/>
                <a:cs typeface="Lato Black"/>
                <a:sym typeface="Lato Black"/>
              </a:defRPr>
            </a:lvl6pPr>
            <a:lvl7pPr indent="0" lvl="6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3A544"/>
              </a:buClr>
              <a:buSzPts val="2100"/>
              <a:buFont typeface="Lato Black"/>
              <a:buNone/>
              <a:defRPr b="0" i="0" sz="2100" u="none" cap="none" strike="noStrike">
                <a:solidFill>
                  <a:srgbClr val="33A544"/>
                </a:solidFill>
                <a:latin typeface="Lato Black"/>
                <a:ea typeface="Lato Black"/>
                <a:cs typeface="Lato Black"/>
                <a:sym typeface="Lato Black"/>
              </a:defRPr>
            </a:lvl7pPr>
            <a:lvl8pPr indent="0" lvl="7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3A544"/>
              </a:buClr>
              <a:buSzPts val="2100"/>
              <a:buFont typeface="Lato Black"/>
              <a:buNone/>
              <a:defRPr b="0" i="0" sz="2100" u="none" cap="none" strike="noStrike">
                <a:solidFill>
                  <a:srgbClr val="33A544"/>
                </a:solidFill>
                <a:latin typeface="Lato Black"/>
                <a:ea typeface="Lato Black"/>
                <a:cs typeface="Lato Black"/>
                <a:sym typeface="Lato Black"/>
              </a:defRPr>
            </a:lvl8pPr>
            <a:lvl9pPr indent="0" lvl="8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3A544"/>
              </a:buClr>
              <a:buSzPts val="2100"/>
              <a:buFont typeface="Lato Black"/>
              <a:buNone/>
              <a:defRPr b="0" i="0" sz="2100" u="none" cap="none" strike="noStrike">
                <a:solidFill>
                  <a:srgbClr val="33A544"/>
                </a:solidFill>
                <a:latin typeface="Lato Black"/>
                <a:ea typeface="Lato Black"/>
                <a:cs typeface="Lato Black"/>
                <a:sym typeface="Lato Black"/>
              </a:defRPr>
            </a:lvl9pPr>
          </a:lstStyle>
          <a:p/>
        </p:txBody>
      </p:sp>
      <p:sp>
        <p:nvSpPr>
          <p:cNvPr id="129" name="Google Shape;129;p28"/>
          <p:cNvSpPr txBox="1"/>
          <p:nvPr>
            <p:ph idx="1" type="body"/>
          </p:nvPr>
        </p:nvSpPr>
        <p:spPr>
          <a:xfrm>
            <a:off x="545828" y="2501377"/>
            <a:ext cx="3581650" cy="1678393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Lato"/>
              <a:buNone/>
              <a:defRPr b="0" i="0" sz="15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336550" lvl="1" marL="9144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Lato"/>
              <a:buChar char="•"/>
              <a:defRPr b="0" i="0" sz="17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323850" lvl="2" marL="13716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Lato"/>
              <a:buChar char="•"/>
              <a:defRPr b="0" i="0" sz="15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323850" lvl="3" marL="18288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Lato"/>
              <a:buChar char="•"/>
              <a:defRPr b="0" i="0" sz="15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336550" lvl="4" marL="22860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3B3A3C"/>
              </a:buClr>
              <a:buSzPts val="1700"/>
              <a:buFont typeface="Lato"/>
              <a:buChar char="•"/>
              <a:defRPr b="0" i="0" sz="1700" u="none" cap="none" strike="noStrike">
                <a:solidFill>
                  <a:srgbClr val="3B3A3C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336550" lvl="5" marL="27432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3B3A3C"/>
              </a:buClr>
              <a:buSzPts val="1700"/>
              <a:buFont typeface="Lato"/>
              <a:buChar char="•"/>
              <a:defRPr b="0" i="0" sz="1700" u="none" cap="none" strike="noStrike">
                <a:solidFill>
                  <a:srgbClr val="3B3A3C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336550" lvl="6" marL="32004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3B3A3C"/>
              </a:buClr>
              <a:buSzPts val="1700"/>
              <a:buFont typeface="Lato"/>
              <a:buChar char="•"/>
              <a:defRPr b="0" i="0" sz="1700" u="none" cap="none" strike="noStrike">
                <a:solidFill>
                  <a:srgbClr val="3B3A3C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336550" lvl="7" marL="36576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3B3A3C"/>
              </a:buClr>
              <a:buSzPts val="1700"/>
              <a:buFont typeface="Lato"/>
              <a:buChar char="•"/>
              <a:defRPr b="0" i="0" sz="1700" u="none" cap="none" strike="noStrike">
                <a:solidFill>
                  <a:srgbClr val="3B3A3C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336550" lvl="8" marL="41148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3B3A3C"/>
              </a:buClr>
              <a:buSzPts val="1700"/>
              <a:buFont typeface="Lato"/>
              <a:buChar char="•"/>
              <a:defRPr b="0" i="0" sz="1700" u="none" cap="none" strike="noStrike">
                <a:solidFill>
                  <a:srgbClr val="3B3A3C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pic>
        <p:nvPicPr>
          <p:cNvPr id="130" name="Google Shape;130;p2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632596" y="4400550"/>
            <a:ext cx="2877633" cy="273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28"/>
          <p:cNvPicPr preferRelativeResize="0"/>
          <p:nvPr/>
        </p:nvPicPr>
        <p:blipFill rotWithShape="1">
          <a:blip r:embed="rId3">
            <a:alphaModFix/>
          </a:blip>
          <a:srcRect b="0" l="26504" r="17090" t="0"/>
          <a:stretch/>
        </p:blipFill>
        <p:spPr>
          <a:xfrm>
            <a:off x="4791037" y="0"/>
            <a:ext cx="4351774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32" name="Google Shape;132;p28"/>
          <p:cNvSpPr txBox="1"/>
          <p:nvPr>
            <p:ph idx="12" type="sldNum"/>
          </p:nvPr>
        </p:nvSpPr>
        <p:spPr>
          <a:xfrm>
            <a:off x="506941" y="4800326"/>
            <a:ext cx="208800" cy="207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50" lIns="34250" spcFirstLastPara="1" rIns="34250" wrap="square" tIns="3425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8F8F"/>
              </a:buClr>
              <a:buSzPts val="225"/>
              <a:buFont typeface="Lato"/>
              <a:buNone/>
              <a:defRPr b="0" i="0" sz="900" u="none" cap="none" strike="noStrike">
                <a:solidFill>
                  <a:srgbClr val="8F8F8F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8F8F"/>
              </a:buClr>
              <a:buSzPts val="225"/>
              <a:buFont typeface="Lato"/>
              <a:buNone/>
              <a:defRPr b="0" i="0" sz="900" u="none" cap="none" strike="noStrike">
                <a:solidFill>
                  <a:srgbClr val="8F8F8F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8F8F"/>
              </a:buClr>
              <a:buSzPts val="225"/>
              <a:buFont typeface="Lato"/>
              <a:buNone/>
              <a:defRPr b="0" i="0" sz="900" u="none" cap="none" strike="noStrike">
                <a:solidFill>
                  <a:srgbClr val="8F8F8F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8F8F"/>
              </a:buClr>
              <a:buSzPts val="225"/>
              <a:buFont typeface="Lato"/>
              <a:buNone/>
              <a:defRPr b="0" i="0" sz="900" u="none" cap="none" strike="noStrike">
                <a:solidFill>
                  <a:srgbClr val="8F8F8F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8F8F"/>
              </a:buClr>
              <a:buSzPts val="225"/>
              <a:buFont typeface="Lato"/>
              <a:buNone/>
              <a:defRPr b="0" i="0" sz="900" u="none" cap="none" strike="noStrike">
                <a:solidFill>
                  <a:srgbClr val="8F8F8F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8F8F"/>
              </a:buClr>
              <a:buSzPts val="225"/>
              <a:buFont typeface="Lato"/>
              <a:buNone/>
              <a:defRPr b="0" i="0" sz="900" u="none" cap="none" strike="noStrike">
                <a:solidFill>
                  <a:srgbClr val="8F8F8F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8F8F"/>
              </a:buClr>
              <a:buSzPts val="225"/>
              <a:buFont typeface="Lato"/>
              <a:buNone/>
              <a:defRPr b="0" i="0" sz="900" u="none" cap="none" strike="noStrike">
                <a:solidFill>
                  <a:srgbClr val="8F8F8F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8F8F"/>
              </a:buClr>
              <a:buSzPts val="225"/>
              <a:buFont typeface="Lato"/>
              <a:buNone/>
              <a:defRPr b="0" i="0" sz="900" u="none" cap="none" strike="noStrike">
                <a:solidFill>
                  <a:srgbClr val="8F8F8F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8F8F"/>
              </a:buClr>
              <a:buSzPts val="225"/>
              <a:buFont typeface="Lato"/>
              <a:buNone/>
              <a:defRPr b="0" i="0" sz="900" u="none" cap="none" strike="noStrike">
                <a:solidFill>
                  <a:srgbClr val="8F8F8F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sample slide - plain">
  <p:cSld name="1_sample slide - plain"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9"/>
          <p:cNvSpPr/>
          <p:nvPr/>
        </p:nvSpPr>
        <p:spPr>
          <a:xfrm>
            <a:off x="2667000" y="0"/>
            <a:ext cx="6477000" cy="46545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5"/>
              <a:buFont typeface="Arial"/>
              <a:buNone/>
            </a:pPr>
            <a:r>
              <a:t/>
            </a:r>
            <a:endParaRPr b="0" i="0" sz="525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5" name="Google Shape;135;p29"/>
          <p:cNvSpPr txBox="1"/>
          <p:nvPr>
            <p:ph idx="1" type="body"/>
          </p:nvPr>
        </p:nvSpPr>
        <p:spPr>
          <a:xfrm>
            <a:off x="534863" y="1852552"/>
            <a:ext cx="1924050" cy="1567542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b="0" i="0" sz="1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6" name="Google Shape;136;p29"/>
          <p:cNvSpPr txBox="1"/>
          <p:nvPr>
            <p:ph idx="2" type="body"/>
          </p:nvPr>
        </p:nvSpPr>
        <p:spPr>
          <a:xfrm>
            <a:off x="2825750" y="819149"/>
            <a:ext cx="5970353" cy="3559781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6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350519" lvl="1" marL="91440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920"/>
              <a:buFont typeface="Arial"/>
              <a:buChar char="•"/>
              <a:defRPr b="0" i="0" sz="16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335280" lvl="2" marL="137160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80"/>
              <a:buFont typeface="Arial"/>
              <a:buChar char="•"/>
              <a:defRPr b="0" i="0" sz="14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33528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80"/>
              <a:buFont typeface="Arial"/>
              <a:buChar char="•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35279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80"/>
              <a:buFont typeface="Arial"/>
              <a:buChar char="•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7" name="Google Shape;137;p29"/>
          <p:cNvSpPr txBox="1"/>
          <p:nvPr>
            <p:ph idx="3" type="body"/>
          </p:nvPr>
        </p:nvSpPr>
        <p:spPr>
          <a:xfrm>
            <a:off x="522988" y="973776"/>
            <a:ext cx="1924050" cy="831273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Lato"/>
              <a:buNone/>
              <a:defRPr b="1" i="0" sz="24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nd Slide">
  <p:cSld name="End Slide"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3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67B15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5"/>
              <a:buFont typeface="Arial"/>
              <a:buNone/>
            </a:pPr>
            <a:r>
              <a:t/>
            </a:r>
            <a:endParaRPr b="0" i="0" sz="525" u="none" cap="none" strike="noStrik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0" name="Google Shape;140;p3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831971" y="3989625"/>
            <a:ext cx="3372725" cy="32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41" name="Google Shape;141;p30"/>
          <p:cNvSpPr txBox="1"/>
          <p:nvPr>
            <p:ph idx="1" type="body"/>
          </p:nvPr>
        </p:nvSpPr>
        <p:spPr>
          <a:xfrm>
            <a:off x="506941" y="510639"/>
            <a:ext cx="8043292" cy="333934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 marR="0" rtl="0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lt2"/>
              </a:buClr>
              <a:buSzPts val="4000"/>
              <a:buFont typeface="Lato"/>
              <a:buNone/>
              <a:defRPr b="1" i="0" sz="4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336550" lvl="1" marL="9144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Lato"/>
              <a:buChar char="•"/>
              <a:defRPr b="0" i="0" sz="17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323850" lvl="2" marL="13716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Lato"/>
              <a:buChar char="•"/>
              <a:defRPr b="0" i="0" sz="15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323850" lvl="3" marL="18288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Lato"/>
              <a:buChar char="•"/>
              <a:defRPr b="0" i="0" sz="15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336550" lvl="4" marL="22860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3B3A3C"/>
              </a:buClr>
              <a:buSzPts val="1700"/>
              <a:buFont typeface="Lato"/>
              <a:buChar char="•"/>
              <a:defRPr b="0" i="0" sz="1700" u="none" cap="none" strike="noStrike">
                <a:solidFill>
                  <a:srgbClr val="3B3A3C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336550" lvl="5" marL="27432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3B3A3C"/>
              </a:buClr>
              <a:buSzPts val="1700"/>
              <a:buFont typeface="Lato"/>
              <a:buChar char="•"/>
              <a:defRPr b="0" i="0" sz="1700" u="none" cap="none" strike="noStrike">
                <a:solidFill>
                  <a:srgbClr val="3B3A3C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336550" lvl="6" marL="32004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3B3A3C"/>
              </a:buClr>
              <a:buSzPts val="1700"/>
              <a:buFont typeface="Lato"/>
              <a:buChar char="•"/>
              <a:defRPr b="0" i="0" sz="1700" u="none" cap="none" strike="noStrike">
                <a:solidFill>
                  <a:srgbClr val="3B3A3C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336550" lvl="7" marL="36576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3B3A3C"/>
              </a:buClr>
              <a:buSzPts val="1700"/>
              <a:buFont typeface="Lato"/>
              <a:buChar char="•"/>
              <a:defRPr b="0" i="0" sz="1700" u="none" cap="none" strike="noStrike">
                <a:solidFill>
                  <a:srgbClr val="3B3A3C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336550" lvl="8" marL="41148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3B3A3C"/>
              </a:buClr>
              <a:buSzPts val="1700"/>
              <a:buFont typeface="Lato"/>
              <a:buChar char="•"/>
              <a:defRPr b="0" i="0" sz="1700" u="none" cap="none" strike="noStrike">
                <a:solidFill>
                  <a:srgbClr val="3B3A3C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42" name="Google Shape;142;p30"/>
          <p:cNvSpPr txBox="1"/>
          <p:nvPr>
            <p:ph idx="12" type="sldNum"/>
          </p:nvPr>
        </p:nvSpPr>
        <p:spPr>
          <a:xfrm>
            <a:off x="506941" y="4800326"/>
            <a:ext cx="208800" cy="207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50" lIns="34250" spcFirstLastPara="1" rIns="34250" wrap="square" tIns="3425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8F8F"/>
              </a:buClr>
              <a:buSzPts val="225"/>
              <a:buFont typeface="Lato"/>
              <a:buNone/>
              <a:defRPr b="0" i="0" sz="900" u="none" cap="none" strike="noStrike">
                <a:solidFill>
                  <a:srgbClr val="8F8F8F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8F8F"/>
              </a:buClr>
              <a:buSzPts val="225"/>
              <a:buFont typeface="Lato"/>
              <a:buNone/>
              <a:defRPr b="0" i="0" sz="900" u="none" cap="none" strike="noStrike">
                <a:solidFill>
                  <a:srgbClr val="8F8F8F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8F8F"/>
              </a:buClr>
              <a:buSzPts val="225"/>
              <a:buFont typeface="Lato"/>
              <a:buNone/>
              <a:defRPr b="0" i="0" sz="900" u="none" cap="none" strike="noStrike">
                <a:solidFill>
                  <a:srgbClr val="8F8F8F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8F8F"/>
              </a:buClr>
              <a:buSzPts val="225"/>
              <a:buFont typeface="Lato"/>
              <a:buNone/>
              <a:defRPr b="0" i="0" sz="900" u="none" cap="none" strike="noStrike">
                <a:solidFill>
                  <a:srgbClr val="8F8F8F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8F8F"/>
              </a:buClr>
              <a:buSzPts val="225"/>
              <a:buFont typeface="Lato"/>
              <a:buNone/>
              <a:defRPr b="0" i="0" sz="900" u="none" cap="none" strike="noStrike">
                <a:solidFill>
                  <a:srgbClr val="8F8F8F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8F8F"/>
              </a:buClr>
              <a:buSzPts val="225"/>
              <a:buFont typeface="Lato"/>
              <a:buNone/>
              <a:defRPr b="0" i="0" sz="900" u="none" cap="none" strike="noStrike">
                <a:solidFill>
                  <a:srgbClr val="8F8F8F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8F8F"/>
              </a:buClr>
              <a:buSzPts val="225"/>
              <a:buFont typeface="Lato"/>
              <a:buNone/>
              <a:defRPr b="0" i="0" sz="900" u="none" cap="none" strike="noStrike">
                <a:solidFill>
                  <a:srgbClr val="8F8F8F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8F8F"/>
              </a:buClr>
              <a:buSzPts val="225"/>
              <a:buFont typeface="Lato"/>
              <a:buNone/>
              <a:defRPr b="0" i="0" sz="900" u="none" cap="none" strike="noStrike">
                <a:solidFill>
                  <a:srgbClr val="8F8F8F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8F8F"/>
              </a:buClr>
              <a:buSzPts val="225"/>
              <a:buFont typeface="Lato"/>
              <a:buNone/>
              <a:defRPr b="0" i="0" sz="900" u="none" cap="none" strike="noStrike">
                <a:solidFill>
                  <a:srgbClr val="8F8F8F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ver Main Image">
  <p:cSld name="Cover Main Image"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32"/>
          <p:cNvSpPr/>
          <p:nvPr/>
        </p:nvSpPr>
        <p:spPr>
          <a:xfrm>
            <a:off x="334624" y="100361"/>
            <a:ext cx="1246473" cy="284356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17125" lIns="34275" spcFirstLastPara="1" rIns="34275" wrap="square" tIns="171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t/>
            </a:r>
            <a:endParaRPr b="0" i="0" sz="135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48" name="Google Shape;148;p32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5"/>
              <a:buFont typeface="Arial"/>
              <a:buNone/>
            </a:pPr>
            <a:r>
              <a:t/>
            </a:r>
            <a:endParaRPr b="0" i="0" sz="525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49" name="Google Shape;149;p32"/>
          <p:cNvSpPr txBox="1"/>
          <p:nvPr>
            <p:ph idx="12" type="sldNum"/>
          </p:nvPr>
        </p:nvSpPr>
        <p:spPr>
          <a:xfrm>
            <a:off x="506941" y="4800326"/>
            <a:ext cx="208800" cy="207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50" lIns="34250" spcFirstLastPara="1" rIns="34250" wrap="square" tIns="3425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8F8F"/>
              </a:buClr>
              <a:buSzPts val="225"/>
              <a:buFont typeface="Lato"/>
              <a:buNone/>
              <a:defRPr b="0" i="0" sz="900" u="none" cap="none" strike="noStrike">
                <a:solidFill>
                  <a:srgbClr val="8F8F8F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8F8F"/>
              </a:buClr>
              <a:buSzPts val="225"/>
              <a:buFont typeface="Lato"/>
              <a:buNone/>
              <a:defRPr b="0" i="0" sz="900" u="none" cap="none" strike="noStrike">
                <a:solidFill>
                  <a:srgbClr val="8F8F8F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8F8F"/>
              </a:buClr>
              <a:buSzPts val="225"/>
              <a:buFont typeface="Lato"/>
              <a:buNone/>
              <a:defRPr b="0" i="0" sz="900" u="none" cap="none" strike="noStrike">
                <a:solidFill>
                  <a:srgbClr val="8F8F8F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8F8F"/>
              </a:buClr>
              <a:buSzPts val="225"/>
              <a:buFont typeface="Lato"/>
              <a:buNone/>
              <a:defRPr b="0" i="0" sz="900" u="none" cap="none" strike="noStrike">
                <a:solidFill>
                  <a:srgbClr val="8F8F8F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8F8F"/>
              </a:buClr>
              <a:buSzPts val="225"/>
              <a:buFont typeface="Lato"/>
              <a:buNone/>
              <a:defRPr b="0" i="0" sz="900" u="none" cap="none" strike="noStrike">
                <a:solidFill>
                  <a:srgbClr val="8F8F8F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8F8F"/>
              </a:buClr>
              <a:buSzPts val="225"/>
              <a:buFont typeface="Lato"/>
              <a:buNone/>
              <a:defRPr b="0" i="0" sz="900" u="none" cap="none" strike="noStrike">
                <a:solidFill>
                  <a:srgbClr val="8F8F8F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8F8F"/>
              </a:buClr>
              <a:buSzPts val="225"/>
              <a:buFont typeface="Lato"/>
              <a:buNone/>
              <a:defRPr b="0" i="0" sz="900" u="none" cap="none" strike="noStrike">
                <a:solidFill>
                  <a:srgbClr val="8F8F8F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8F8F"/>
              </a:buClr>
              <a:buSzPts val="225"/>
              <a:buFont typeface="Lato"/>
              <a:buNone/>
              <a:defRPr b="0" i="0" sz="900" u="none" cap="none" strike="noStrike">
                <a:solidFill>
                  <a:srgbClr val="8F8F8F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8F8F"/>
              </a:buClr>
              <a:buSzPts val="225"/>
              <a:buFont typeface="Lato"/>
              <a:buNone/>
              <a:defRPr b="0" i="0" sz="900" u="none" cap="none" strike="noStrike">
                <a:solidFill>
                  <a:srgbClr val="8F8F8F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ample slide - plain">
  <p:cSld name="sample slide - plain"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Google Shape;151;p3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3275" y="4742201"/>
            <a:ext cx="845578" cy="401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Google Shape;152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75320" y="4709160"/>
            <a:ext cx="817908" cy="401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showMasterSp="0">
  <p:cSld name="Blank"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34"/>
          <p:cNvSpPr txBox="1"/>
          <p:nvPr>
            <p:ph idx="12" type="sldNum"/>
          </p:nvPr>
        </p:nvSpPr>
        <p:spPr>
          <a:xfrm>
            <a:off x="506941" y="4800326"/>
            <a:ext cx="208800" cy="207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50" lIns="34250" spcFirstLastPara="1" rIns="34250" wrap="square" tIns="3425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8F8F"/>
              </a:buClr>
              <a:buSzPts val="225"/>
              <a:buFont typeface="Lato"/>
              <a:buNone/>
              <a:defRPr b="0" i="0" sz="900" u="none" cap="none" strike="noStrike">
                <a:solidFill>
                  <a:srgbClr val="8F8F8F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8F8F"/>
              </a:buClr>
              <a:buSzPts val="225"/>
              <a:buFont typeface="Lato"/>
              <a:buNone/>
              <a:defRPr b="0" i="0" sz="900" u="none" cap="none" strike="noStrike">
                <a:solidFill>
                  <a:srgbClr val="8F8F8F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8F8F"/>
              </a:buClr>
              <a:buSzPts val="225"/>
              <a:buFont typeface="Lato"/>
              <a:buNone/>
              <a:defRPr b="0" i="0" sz="900" u="none" cap="none" strike="noStrike">
                <a:solidFill>
                  <a:srgbClr val="8F8F8F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8F8F"/>
              </a:buClr>
              <a:buSzPts val="225"/>
              <a:buFont typeface="Lato"/>
              <a:buNone/>
              <a:defRPr b="0" i="0" sz="900" u="none" cap="none" strike="noStrike">
                <a:solidFill>
                  <a:srgbClr val="8F8F8F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8F8F"/>
              </a:buClr>
              <a:buSzPts val="225"/>
              <a:buFont typeface="Lato"/>
              <a:buNone/>
              <a:defRPr b="0" i="0" sz="900" u="none" cap="none" strike="noStrike">
                <a:solidFill>
                  <a:srgbClr val="8F8F8F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8F8F"/>
              </a:buClr>
              <a:buSzPts val="225"/>
              <a:buFont typeface="Lato"/>
              <a:buNone/>
              <a:defRPr b="0" i="0" sz="900" u="none" cap="none" strike="noStrike">
                <a:solidFill>
                  <a:srgbClr val="8F8F8F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8F8F"/>
              </a:buClr>
              <a:buSzPts val="225"/>
              <a:buFont typeface="Lato"/>
              <a:buNone/>
              <a:defRPr b="0" i="0" sz="900" u="none" cap="none" strike="noStrike">
                <a:solidFill>
                  <a:srgbClr val="8F8F8F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8F8F"/>
              </a:buClr>
              <a:buSzPts val="225"/>
              <a:buFont typeface="Lato"/>
              <a:buNone/>
              <a:defRPr b="0" i="0" sz="900" u="none" cap="none" strike="noStrike">
                <a:solidFill>
                  <a:srgbClr val="8F8F8F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8F8F"/>
              </a:buClr>
              <a:buSzPts val="225"/>
              <a:buFont typeface="Lato"/>
              <a:buNone/>
              <a:defRPr b="0" i="0" sz="900" u="none" cap="none" strike="noStrike">
                <a:solidFill>
                  <a:srgbClr val="8F8F8F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_Custom Layout">
  <p:cSld name="4_Custom Layout"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35"/>
          <p:cNvSpPr/>
          <p:nvPr/>
        </p:nvSpPr>
        <p:spPr>
          <a:xfrm>
            <a:off x="0" y="-3631"/>
            <a:ext cx="9144000" cy="46554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7" name="Google Shape;157;p35"/>
          <p:cNvSpPr txBox="1"/>
          <p:nvPr>
            <p:ph idx="12" type="sldNum"/>
          </p:nvPr>
        </p:nvSpPr>
        <p:spPr>
          <a:xfrm>
            <a:off x="506941" y="4800326"/>
            <a:ext cx="208800" cy="207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50" lIns="34250" spcFirstLastPara="1" rIns="34250" wrap="square" tIns="3425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8F8F"/>
              </a:buClr>
              <a:buSzPts val="225"/>
              <a:buFont typeface="Lato"/>
              <a:buNone/>
              <a:defRPr b="0" i="0" sz="900" u="none" cap="none" strike="noStrike">
                <a:solidFill>
                  <a:srgbClr val="8F8F8F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8F8F"/>
              </a:buClr>
              <a:buSzPts val="225"/>
              <a:buFont typeface="Lato"/>
              <a:buNone/>
              <a:defRPr b="0" i="0" sz="900" u="none" cap="none" strike="noStrike">
                <a:solidFill>
                  <a:srgbClr val="8F8F8F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8F8F"/>
              </a:buClr>
              <a:buSzPts val="225"/>
              <a:buFont typeface="Lato"/>
              <a:buNone/>
              <a:defRPr b="0" i="0" sz="900" u="none" cap="none" strike="noStrike">
                <a:solidFill>
                  <a:srgbClr val="8F8F8F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8F8F"/>
              </a:buClr>
              <a:buSzPts val="225"/>
              <a:buFont typeface="Lato"/>
              <a:buNone/>
              <a:defRPr b="0" i="0" sz="900" u="none" cap="none" strike="noStrike">
                <a:solidFill>
                  <a:srgbClr val="8F8F8F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8F8F"/>
              </a:buClr>
              <a:buSzPts val="225"/>
              <a:buFont typeface="Lato"/>
              <a:buNone/>
              <a:defRPr b="0" i="0" sz="900" u="none" cap="none" strike="noStrike">
                <a:solidFill>
                  <a:srgbClr val="8F8F8F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8F8F"/>
              </a:buClr>
              <a:buSzPts val="225"/>
              <a:buFont typeface="Lato"/>
              <a:buNone/>
              <a:defRPr b="0" i="0" sz="900" u="none" cap="none" strike="noStrike">
                <a:solidFill>
                  <a:srgbClr val="8F8F8F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8F8F"/>
              </a:buClr>
              <a:buSzPts val="225"/>
              <a:buFont typeface="Lato"/>
              <a:buNone/>
              <a:defRPr b="0" i="0" sz="900" u="none" cap="none" strike="noStrike">
                <a:solidFill>
                  <a:srgbClr val="8F8F8F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8F8F"/>
              </a:buClr>
              <a:buSzPts val="225"/>
              <a:buFont typeface="Lato"/>
              <a:buNone/>
              <a:defRPr b="0" i="0" sz="900" u="none" cap="none" strike="noStrike">
                <a:solidFill>
                  <a:srgbClr val="8F8F8F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8F8F"/>
              </a:buClr>
              <a:buSzPts val="225"/>
              <a:buFont typeface="Lato"/>
              <a:buNone/>
              <a:defRPr b="0" i="0" sz="900" u="none" cap="none" strike="noStrike">
                <a:solidFill>
                  <a:srgbClr val="8F8F8F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tandard Slide 1">
  <p:cSld name="Standard Slide 1"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36"/>
          <p:cNvSpPr txBox="1"/>
          <p:nvPr>
            <p:ph type="title"/>
          </p:nvPr>
        </p:nvSpPr>
        <p:spPr>
          <a:xfrm>
            <a:off x="546067" y="1121675"/>
            <a:ext cx="1909300" cy="1076473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Lato"/>
              <a:buNone/>
              <a:defRPr b="1" i="0" sz="24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indent="0"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indent="0"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indent="0"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indent="0"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indent="0"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indent="0"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indent="0"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60" name="Google Shape;160;p36"/>
          <p:cNvSpPr txBox="1"/>
          <p:nvPr>
            <p:ph idx="1" type="body"/>
          </p:nvPr>
        </p:nvSpPr>
        <p:spPr>
          <a:xfrm>
            <a:off x="2902700" y="1122363"/>
            <a:ext cx="5718786" cy="301025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None/>
              <a:defRPr i="0" sz="14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None/>
              <a:defRPr i="0" sz="14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None/>
              <a:defRPr i="0" sz="14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None/>
              <a:defRPr i="0" sz="14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None/>
              <a:defRPr i="0" sz="14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Lato"/>
              <a:buNone/>
              <a:defRPr i="0" sz="14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Lato"/>
              <a:buNone/>
              <a:defRPr i="0" sz="14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Lato"/>
              <a:buNone/>
              <a:defRPr i="0" sz="14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Lato"/>
              <a:buNone/>
              <a:defRPr i="0" sz="14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61" name="Google Shape;161;p36"/>
          <p:cNvSpPr txBox="1"/>
          <p:nvPr>
            <p:ph idx="2" type="body"/>
          </p:nvPr>
        </p:nvSpPr>
        <p:spPr>
          <a:xfrm>
            <a:off x="546067" y="2474172"/>
            <a:ext cx="1909300" cy="1622816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i="0" sz="1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None/>
              <a:defRPr i="0" sz="14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None/>
              <a:defRPr i="0" sz="14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None/>
              <a:defRPr i="0" sz="14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None/>
              <a:defRPr i="0" sz="14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Lato"/>
              <a:buNone/>
              <a:defRPr i="0" sz="14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Lato"/>
              <a:buNone/>
              <a:defRPr i="0" sz="14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Lato"/>
              <a:buNone/>
              <a:defRPr i="0" sz="14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Lato"/>
              <a:buNone/>
              <a:defRPr i="0" sz="14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62" name="Google Shape;162;p36"/>
          <p:cNvSpPr txBox="1"/>
          <p:nvPr>
            <p:ph idx="12" type="sldNum"/>
          </p:nvPr>
        </p:nvSpPr>
        <p:spPr>
          <a:xfrm>
            <a:off x="506941" y="4800326"/>
            <a:ext cx="208800" cy="207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50" lIns="34250" spcFirstLastPara="1" rIns="34250" wrap="square" tIns="3425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8F8F"/>
              </a:buClr>
              <a:buSzPts val="225"/>
              <a:buFont typeface="Lato"/>
              <a:buNone/>
              <a:defRPr b="0" i="0" sz="900" u="none" cap="none" strike="noStrike">
                <a:solidFill>
                  <a:srgbClr val="8F8F8F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8F8F"/>
              </a:buClr>
              <a:buSzPts val="225"/>
              <a:buFont typeface="Lato"/>
              <a:buNone/>
              <a:defRPr b="0" i="0" sz="900" u="none" cap="none" strike="noStrike">
                <a:solidFill>
                  <a:srgbClr val="8F8F8F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8F8F"/>
              </a:buClr>
              <a:buSzPts val="225"/>
              <a:buFont typeface="Lato"/>
              <a:buNone/>
              <a:defRPr b="0" i="0" sz="900" u="none" cap="none" strike="noStrike">
                <a:solidFill>
                  <a:srgbClr val="8F8F8F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8F8F"/>
              </a:buClr>
              <a:buSzPts val="225"/>
              <a:buFont typeface="Lato"/>
              <a:buNone/>
              <a:defRPr b="0" i="0" sz="900" u="none" cap="none" strike="noStrike">
                <a:solidFill>
                  <a:srgbClr val="8F8F8F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8F8F"/>
              </a:buClr>
              <a:buSzPts val="225"/>
              <a:buFont typeface="Lato"/>
              <a:buNone/>
              <a:defRPr b="0" i="0" sz="900" u="none" cap="none" strike="noStrike">
                <a:solidFill>
                  <a:srgbClr val="8F8F8F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8F8F"/>
              </a:buClr>
              <a:buSzPts val="225"/>
              <a:buFont typeface="Lato"/>
              <a:buNone/>
              <a:defRPr b="0" i="0" sz="900" u="none" cap="none" strike="noStrike">
                <a:solidFill>
                  <a:srgbClr val="8F8F8F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8F8F"/>
              </a:buClr>
              <a:buSzPts val="225"/>
              <a:buFont typeface="Lato"/>
              <a:buNone/>
              <a:defRPr b="0" i="0" sz="900" u="none" cap="none" strike="noStrike">
                <a:solidFill>
                  <a:srgbClr val="8F8F8F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8F8F"/>
              </a:buClr>
              <a:buSzPts val="225"/>
              <a:buFont typeface="Lato"/>
              <a:buNone/>
              <a:defRPr b="0" i="0" sz="900" u="none" cap="none" strike="noStrike">
                <a:solidFill>
                  <a:srgbClr val="8F8F8F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8F8F"/>
              </a:buClr>
              <a:buSzPts val="225"/>
              <a:buFont typeface="Lato"/>
              <a:buNone/>
              <a:defRPr b="0" i="0" sz="900" u="none" cap="none" strike="noStrike">
                <a:solidFill>
                  <a:srgbClr val="8F8F8F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tandard Slide">
  <p:cSld name="Standard Slide"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7"/>
          <p:cNvSpPr txBox="1"/>
          <p:nvPr>
            <p:ph type="title"/>
          </p:nvPr>
        </p:nvSpPr>
        <p:spPr>
          <a:xfrm>
            <a:off x="546067" y="1121675"/>
            <a:ext cx="1909300" cy="1076473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Lato"/>
              <a:buNone/>
              <a:defRPr b="1" i="0" sz="24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indent="0"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indent="0"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indent="0"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indent="0"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indent="0"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indent="0"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indent="0"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65" name="Google Shape;165;p37"/>
          <p:cNvSpPr txBox="1"/>
          <p:nvPr>
            <p:ph idx="1" type="body"/>
          </p:nvPr>
        </p:nvSpPr>
        <p:spPr>
          <a:xfrm>
            <a:off x="2902700" y="1122363"/>
            <a:ext cx="5718786" cy="301025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None/>
              <a:defRPr i="0" sz="14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None/>
              <a:defRPr i="0" sz="14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None/>
              <a:defRPr i="0" sz="14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None/>
              <a:defRPr i="0" sz="14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None/>
              <a:defRPr i="0" sz="14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Lato"/>
              <a:buNone/>
              <a:defRPr i="0" sz="14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Lato"/>
              <a:buNone/>
              <a:defRPr i="0" sz="14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Lato"/>
              <a:buNone/>
              <a:defRPr i="0" sz="14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Lato"/>
              <a:buNone/>
              <a:defRPr i="0" sz="14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66" name="Google Shape;166;p37"/>
          <p:cNvSpPr txBox="1"/>
          <p:nvPr>
            <p:ph idx="2" type="body"/>
          </p:nvPr>
        </p:nvSpPr>
        <p:spPr>
          <a:xfrm>
            <a:off x="546067" y="2474172"/>
            <a:ext cx="1909300" cy="1622816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i="0" sz="1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None/>
              <a:defRPr i="0" sz="14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None/>
              <a:defRPr i="0" sz="14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None/>
              <a:defRPr i="0" sz="14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None/>
              <a:defRPr i="0" sz="14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Lato"/>
              <a:buNone/>
              <a:defRPr i="0" sz="14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Lato"/>
              <a:buNone/>
              <a:defRPr i="0" sz="14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Lato"/>
              <a:buNone/>
              <a:defRPr i="0" sz="14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Lato"/>
              <a:buNone/>
              <a:defRPr i="0" sz="14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67" name="Google Shape;167;p37"/>
          <p:cNvSpPr txBox="1"/>
          <p:nvPr>
            <p:ph idx="12" type="sldNum"/>
          </p:nvPr>
        </p:nvSpPr>
        <p:spPr>
          <a:xfrm>
            <a:off x="506941" y="4800326"/>
            <a:ext cx="208800" cy="207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50" lIns="34250" spcFirstLastPara="1" rIns="34250" wrap="square" tIns="3425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8F8F"/>
              </a:buClr>
              <a:buSzPts val="225"/>
              <a:buFont typeface="Lato"/>
              <a:buNone/>
              <a:defRPr b="0" i="0" sz="900" u="none" cap="none" strike="noStrike">
                <a:solidFill>
                  <a:srgbClr val="8F8F8F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8F8F"/>
              </a:buClr>
              <a:buSzPts val="225"/>
              <a:buFont typeface="Lato"/>
              <a:buNone/>
              <a:defRPr b="0" i="0" sz="900" u="none" cap="none" strike="noStrike">
                <a:solidFill>
                  <a:srgbClr val="8F8F8F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8F8F"/>
              </a:buClr>
              <a:buSzPts val="225"/>
              <a:buFont typeface="Lato"/>
              <a:buNone/>
              <a:defRPr b="0" i="0" sz="900" u="none" cap="none" strike="noStrike">
                <a:solidFill>
                  <a:srgbClr val="8F8F8F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8F8F"/>
              </a:buClr>
              <a:buSzPts val="225"/>
              <a:buFont typeface="Lato"/>
              <a:buNone/>
              <a:defRPr b="0" i="0" sz="900" u="none" cap="none" strike="noStrike">
                <a:solidFill>
                  <a:srgbClr val="8F8F8F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8F8F"/>
              </a:buClr>
              <a:buSzPts val="225"/>
              <a:buFont typeface="Lato"/>
              <a:buNone/>
              <a:defRPr b="0" i="0" sz="900" u="none" cap="none" strike="noStrike">
                <a:solidFill>
                  <a:srgbClr val="8F8F8F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8F8F"/>
              </a:buClr>
              <a:buSzPts val="225"/>
              <a:buFont typeface="Lato"/>
              <a:buNone/>
              <a:defRPr b="0" i="0" sz="900" u="none" cap="none" strike="noStrike">
                <a:solidFill>
                  <a:srgbClr val="8F8F8F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8F8F"/>
              </a:buClr>
              <a:buSzPts val="225"/>
              <a:buFont typeface="Lato"/>
              <a:buNone/>
              <a:defRPr b="0" i="0" sz="900" u="none" cap="none" strike="noStrike">
                <a:solidFill>
                  <a:srgbClr val="8F8F8F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8F8F"/>
              </a:buClr>
              <a:buSzPts val="225"/>
              <a:buFont typeface="Lato"/>
              <a:buNone/>
              <a:defRPr b="0" i="0" sz="900" u="none" cap="none" strike="noStrike">
                <a:solidFill>
                  <a:srgbClr val="8F8F8F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8F8F"/>
              </a:buClr>
              <a:buSzPts val="225"/>
              <a:buFont typeface="Lato"/>
              <a:buNone/>
              <a:defRPr b="0" i="0" sz="900" u="none" cap="none" strike="noStrike">
                <a:solidFill>
                  <a:srgbClr val="8F8F8F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Green Text Slide">
  <p:cSld name="Green Text Slide"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38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5"/>
              <a:buFont typeface="Arial"/>
              <a:buNone/>
            </a:pPr>
            <a:r>
              <a:t/>
            </a:r>
            <a:endParaRPr b="0" i="0" sz="525" u="none" cap="none" strike="noStrike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70" name="Google Shape;170;p3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831971" y="3989625"/>
            <a:ext cx="3372725" cy="32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71" name="Google Shape;171;p38"/>
          <p:cNvSpPr txBox="1"/>
          <p:nvPr>
            <p:ph idx="1" type="body"/>
          </p:nvPr>
        </p:nvSpPr>
        <p:spPr>
          <a:xfrm>
            <a:off x="506940" y="510639"/>
            <a:ext cx="8043293" cy="333934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 marR="0" rtl="0" algn="ctr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4000"/>
              <a:buFont typeface="Lato"/>
              <a:buNone/>
              <a:defRPr b="1" i="0" sz="4000" u="none" cap="none" strike="noStrike">
                <a:solidFill>
                  <a:schemeClr val="accent2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368300" lvl="1" marL="914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ato"/>
              <a:buChar char="•"/>
              <a:defRPr b="0" i="0" sz="22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368300" lvl="2" marL="1371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ato"/>
              <a:buChar char="•"/>
              <a:defRPr b="0" i="0" sz="22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368300" lvl="3" marL="1828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ato"/>
              <a:buChar char="•"/>
              <a:defRPr b="0" i="0" sz="22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368300" lvl="4" marL="22860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B3A3C"/>
              </a:buClr>
              <a:buSzPts val="2200"/>
              <a:buFont typeface="Lato"/>
              <a:buChar char="•"/>
              <a:defRPr b="0" i="0" sz="2200" u="none" cap="none" strike="noStrike">
                <a:solidFill>
                  <a:srgbClr val="3B3A3C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36830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B3A3C"/>
              </a:buClr>
              <a:buSzPts val="2200"/>
              <a:buFont typeface="Lato"/>
              <a:buChar char="•"/>
              <a:defRPr b="0" i="0" sz="2200" u="none" cap="none" strike="noStrike">
                <a:solidFill>
                  <a:srgbClr val="3B3A3C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3683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B3A3C"/>
              </a:buClr>
              <a:buSzPts val="2200"/>
              <a:buFont typeface="Lato"/>
              <a:buChar char="•"/>
              <a:defRPr b="0" i="0" sz="2200" u="none" cap="none" strike="noStrike">
                <a:solidFill>
                  <a:srgbClr val="3B3A3C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3683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B3A3C"/>
              </a:buClr>
              <a:buSzPts val="2200"/>
              <a:buFont typeface="Lato"/>
              <a:buChar char="•"/>
              <a:defRPr b="0" i="0" sz="2200" u="none" cap="none" strike="noStrike">
                <a:solidFill>
                  <a:srgbClr val="3B3A3C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3683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B3A3C"/>
              </a:buClr>
              <a:buSzPts val="2200"/>
              <a:buFont typeface="Lato"/>
              <a:buChar char="•"/>
              <a:defRPr b="0" i="0" sz="2200" u="none" cap="none" strike="noStrike">
                <a:solidFill>
                  <a:srgbClr val="3B3A3C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72" name="Google Shape;172;p38"/>
          <p:cNvSpPr txBox="1"/>
          <p:nvPr>
            <p:ph idx="12" type="sldNum"/>
          </p:nvPr>
        </p:nvSpPr>
        <p:spPr>
          <a:xfrm>
            <a:off x="506941" y="4800326"/>
            <a:ext cx="208800" cy="207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50" lIns="34250" spcFirstLastPara="1" rIns="34250" wrap="square" tIns="3425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8F8F"/>
              </a:buClr>
              <a:buSzPts val="225"/>
              <a:buFont typeface="Lato"/>
              <a:buNone/>
              <a:defRPr b="0" i="0" sz="900" u="none" cap="none" strike="noStrike">
                <a:solidFill>
                  <a:srgbClr val="8F8F8F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8F8F"/>
              </a:buClr>
              <a:buSzPts val="225"/>
              <a:buFont typeface="Lato"/>
              <a:buNone/>
              <a:defRPr b="0" i="0" sz="900" u="none" cap="none" strike="noStrike">
                <a:solidFill>
                  <a:srgbClr val="8F8F8F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8F8F"/>
              </a:buClr>
              <a:buSzPts val="225"/>
              <a:buFont typeface="Lato"/>
              <a:buNone/>
              <a:defRPr b="0" i="0" sz="900" u="none" cap="none" strike="noStrike">
                <a:solidFill>
                  <a:srgbClr val="8F8F8F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8F8F"/>
              </a:buClr>
              <a:buSzPts val="225"/>
              <a:buFont typeface="Lato"/>
              <a:buNone/>
              <a:defRPr b="0" i="0" sz="900" u="none" cap="none" strike="noStrike">
                <a:solidFill>
                  <a:srgbClr val="8F8F8F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8F8F"/>
              </a:buClr>
              <a:buSzPts val="225"/>
              <a:buFont typeface="Lato"/>
              <a:buNone/>
              <a:defRPr b="0" i="0" sz="900" u="none" cap="none" strike="noStrike">
                <a:solidFill>
                  <a:srgbClr val="8F8F8F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8F8F"/>
              </a:buClr>
              <a:buSzPts val="225"/>
              <a:buFont typeface="Lato"/>
              <a:buNone/>
              <a:defRPr b="0" i="0" sz="900" u="none" cap="none" strike="noStrike">
                <a:solidFill>
                  <a:srgbClr val="8F8F8F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8F8F"/>
              </a:buClr>
              <a:buSzPts val="225"/>
              <a:buFont typeface="Lato"/>
              <a:buNone/>
              <a:defRPr b="0" i="0" sz="900" u="none" cap="none" strike="noStrike">
                <a:solidFill>
                  <a:srgbClr val="8F8F8F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8F8F"/>
              </a:buClr>
              <a:buSzPts val="225"/>
              <a:buFont typeface="Lato"/>
              <a:buNone/>
              <a:defRPr b="0" i="0" sz="900" u="none" cap="none" strike="noStrike">
                <a:solidFill>
                  <a:srgbClr val="8F8F8F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8F8F"/>
              </a:buClr>
              <a:buSzPts val="225"/>
              <a:buFont typeface="Lato"/>
              <a:buNone/>
              <a:defRPr b="0" i="0" sz="900" u="none" cap="none" strike="noStrike">
                <a:solidFill>
                  <a:srgbClr val="8F8F8F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>
  <p:cSld name="Comparison"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39"/>
          <p:cNvSpPr txBox="1"/>
          <p:nvPr>
            <p:ph idx="12" type="sldNum"/>
          </p:nvPr>
        </p:nvSpPr>
        <p:spPr>
          <a:xfrm>
            <a:off x="6627906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50" lIns="34250" spcFirstLastPara="1" rIns="34250" wrap="square" tIns="34250">
            <a:noAutofit/>
          </a:bodyPr>
          <a:lstStyle>
            <a:lvl1pPr indent="-88900" lvl="0" marL="36576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88900" lvl="1" marL="36576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88900" lvl="2" marL="36576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88900" lvl="3" marL="36576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88900" lvl="4" marL="36576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88900" lvl="5" marL="36576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88900" lvl="6" marL="36576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88900" lvl="7" marL="36576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88900" lvl="8" marL="36576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-88900" lvl="0" marL="365760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b="0" i="0" u="none" cap="none" strike="noStrike"/>
          </a:p>
        </p:txBody>
      </p:sp>
      <p:sp>
        <p:nvSpPr>
          <p:cNvPr id="175" name="Google Shape;175;p39"/>
          <p:cNvSpPr txBox="1"/>
          <p:nvPr/>
        </p:nvSpPr>
        <p:spPr>
          <a:xfrm>
            <a:off x="546067" y="1121675"/>
            <a:ext cx="1909300" cy="107647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Lato"/>
              <a:buNone/>
            </a:pPr>
            <a:r>
              <a:rPr b="1" i="0" lang="en" sz="24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Click to edit Master title style</a:t>
            </a:r>
            <a:endParaRPr b="1" i="0" sz="24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76" name="Google Shape;176;p39"/>
          <p:cNvSpPr txBox="1"/>
          <p:nvPr>
            <p:ph idx="1" type="body"/>
          </p:nvPr>
        </p:nvSpPr>
        <p:spPr>
          <a:xfrm>
            <a:off x="2902700" y="1122363"/>
            <a:ext cx="2678704" cy="301025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None/>
              <a:defRPr b="0" i="0" sz="14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None/>
              <a:defRPr b="0" i="0" sz="14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None/>
              <a:defRPr b="0" i="0" sz="14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None/>
              <a:defRPr b="0" i="0" sz="14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None/>
              <a:defRPr b="0" i="0" sz="14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77" name="Google Shape;177;p39"/>
          <p:cNvSpPr txBox="1"/>
          <p:nvPr>
            <p:ph idx="2" type="body"/>
          </p:nvPr>
        </p:nvSpPr>
        <p:spPr>
          <a:xfrm>
            <a:off x="5896723" y="1122363"/>
            <a:ext cx="2678704" cy="301025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None/>
              <a:defRPr b="0" i="0" sz="14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None/>
              <a:defRPr b="0" i="0" sz="14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None/>
              <a:defRPr b="0" i="0" sz="14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None/>
              <a:defRPr b="0" i="0" sz="14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None/>
              <a:defRPr b="0" i="0" sz="14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78" name="Google Shape;178;p39"/>
          <p:cNvSpPr txBox="1"/>
          <p:nvPr>
            <p:ph idx="3" type="body"/>
          </p:nvPr>
        </p:nvSpPr>
        <p:spPr>
          <a:xfrm>
            <a:off x="546067" y="2474172"/>
            <a:ext cx="1909300" cy="1622816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b="0" i="0" sz="1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None/>
              <a:defRPr b="0" i="0" sz="14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None/>
              <a:defRPr b="0" i="0" sz="14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None/>
              <a:defRPr b="0" i="0" sz="14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None/>
              <a:defRPr b="0" i="0" sz="14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79" name="Google Shape;179;p39"/>
          <p:cNvSpPr txBox="1"/>
          <p:nvPr>
            <p:ph idx="4" type="sldNum"/>
          </p:nvPr>
        </p:nvSpPr>
        <p:spPr>
          <a:xfrm>
            <a:off x="506941" y="4800326"/>
            <a:ext cx="208800" cy="207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50" lIns="34250" spcFirstLastPara="1" rIns="34250" wrap="square" tIns="3425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8F8F"/>
              </a:buClr>
              <a:buSzPts val="225"/>
              <a:buFont typeface="Lato"/>
              <a:buNone/>
              <a:defRPr b="0" i="0" sz="900" u="none" cap="none" strike="noStrike">
                <a:solidFill>
                  <a:srgbClr val="8F8F8F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8F8F"/>
              </a:buClr>
              <a:buSzPts val="225"/>
              <a:buFont typeface="Lato"/>
              <a:buNone/>
              <a:defRPr b="0" i="0" sz="900" u="none" cap="none" strike="noStrike">
                <a:solidFill>
                  <a:srgbClr val="8F8F8F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8F8F"/>
              </a:buClr>
              <a:buSzPts val="225"/>
              <a:buFont typeface="Lato"/>
              <a:buNone/>
              <a:defRPr b="0" i="0" sz="900" u="none" cap="none" strike="noStrike">
                <a:solidFill>
                  <a:srgbClr val="8F8F8F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8F8F"/>
              </a:buClr>
              <a:buSzPts val="225"/>
              <a:buFont typeface="Lato"/>
              <a:buNone/>
              <a:defRPr b="0" i="0" sz="900" u="none" cap="none" strike="noStrike">
                <a:solidFill>
                  <a:srgbClr val="8F8F8F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8F8F"/>
              </a:buClr>
              <a:buSzPts val="225"/>
              <a:buFont typeface="Lato"/>
              <a:buNone/>
              <a:defRPr b="0" i="0" sz="900" u="none" cap="none" strike="noStrike">
                <a:solidFill>
                  <a:srgbClr val="8F8F8F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8F8F"/>
              </a:buClr>
              <a:buSzPts val="225"/>
              <a:buFont typeface="Lato"/>
              <a:buNone/>
              <a:defRPr b="0" i="0" sz="900" u="none" cap="none" strike="noStrike">
                <a:solidFill>
                  <a:srgbClr val="8F8F8F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8F8F"/>
              </a:buClr>
              <a:buSzPts val="225"/>
              <a:buFont typeface="Lato"/>
              <a:buNone/>
              <a:defRPr b="0" i="0" sz="900" u="none" cap="none" strike="noStrike">
                <a:solidFill>
                  <a:srgbClr val="8F8F8F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8F8F"/>
              </a:buClr>
              <a:buSzPts val="225"/>
              <a:buFont typeface="Lato"/>
              <a:buNone/>
              <a:defRPr b="0" i="0" sz="900" u="none" cap="none" strike="noStrike">
                <a:solidFill>
                  <a:srgbClr val="8F8F8F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8F8F"/>
              </a:buClr>
              <a:buSzPts val="225"/>
              <a:buFont typeface="Lato"/>
              <a:buNone/>
              <a:defRPr b="0" i="0" sz="900" u="none" cap="none" strike="noStrike">
                <a:solidFill>
                  <a:srgbClr val="8F8F8F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4">
  <p:cSld name="Title Slide 4"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40"/>
          <p:cNvSpPr/>
          <p:nvPr/>
        </p:nvSpPr>
        <p:spPr>
          <a:xfrm>
            <a:off x="0" y="-26504"/>
            <a:ext cx="9144000" cy="4679804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5"/>
              <a:buFont typeface="Arial"/>
              <a:buNone/>
            </a:pPr>
            <a:r>
              <a:t/>
            </a:r>
            <a:endParaRPr b="0" i="0" sz="525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2" name="Google Shape;182;p40"/>
          <p:cNvPicPr preferRelativeResize="0"/>
          <p:nvPr/>
        </p:nvPicPr>
        <p:blipFill rotWithShape="1">
          <a:blip r:embed="rId2">
            <a:alphaModFix amt="90000"/>
          </a:blip>
          <a:srcRect b="48782" l="0" r="7873" t="19799"/>
          <a:stretch/>
        </p:blipFill>
        <p:spPr>
          <a:xfrm>
            <a:off x="1" y="-26504"/>
            <a:ext cx="9144000" cy="4678017"/>
          </a:xfrm>
          <a:prstGeom prst="rect">
            <a:avLst/>
          </a:prstGeom>
          <a:noFill/>
          <a:ln>
            <a:noFill/>
          </a:ln>
        </p:spPr>
      </p:pic>
      <p:sp>
        <p:nvSpPr>
          <p:cNvPr id="183" name="Google Shape;183;p40"/>
          <p:cNvSpPr/>
          <p:nvPr/>
        </p:nvSpPr>
        <p:spPr>
          <a:xfrm>
            <a:off x="0" y="4643206"/>
            <a:ext cx="9144000" cy="45719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34275" lIns="34275" spcFirstLastPara="1" rIns="342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A544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3B3A3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4" name="Google Shape;184;p40"/>
          <p:cNvSpPr txBox="1"/>
          <p:nvPr>
            <p:ph type="title"/>
          </p:nvPr>
        </p:nvSpPr>
        <p:spPr>
          <a:xfrm>
            <a:off x="5552903" y="2701549"/>
            <a:ext cx="3591097" cy="61764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B3A3C"/>
              </a:buClr>
              <a:buSzPts val="3200"/>
              <a:buFont typeface="Lato"/>
              <a:buNone/>
              <a:defRPr b="0" i="0" sz="3200" u="none" cap="none" strike="noStrike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indent="0" lvl="1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3A544"/>
              </a:buClr>
              <a:buSzPts val="2100"/>
              <a:buFont typeface="Lato Black"/>
              <a:buNone/>
              <a:defRPr b="0" i="0" sz="2100" u="none" cap="none" strike="noStrike">
                <a:solidFill>
                  <a:srgbClr val="33A544"/>
                </a:solidFill>
                <a:latin typeface="Lato Black"/>
                <a:ea typeface="Lato Black"/>
                <a:cs typeface="Lato Black"/>
                <a:sym typeface="Lato Black"/>
              </a:defRPr>
            </a:lvl2pPr>
            <a:lvl3pPr indent="0" lvl="2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3A544"/>
              </a:buClr>
              <a:buSzPts val="2100"/>
              <a:buFont typeface="Lato Black"/>
              <a:buNone/>
              <a:defRPr b="0" i="0" sz="2100" u="none" cap="none" strike="noStrike">
                <a:solidFill>
                  <a:srgbClr val="33A544"/>
                </a:solidFill>
                <a:latin typeface="Lato Black"/>
                <a:ea typeface="Lato Black"/>
                <a:cs typeface="Lato Black"/>
                <a:sym typeface="Lato Black"/>
              </a:defRPr>
            </a:lvl3pPr>
            <a:lvl4pPr indent="0" lvl="3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3A544"/>
              </a:buClr>
              <a:buSzPts val="2100"/>
              <a:buFont typeface="Lato Black"/>
              <a:buNone/>
              <a:defRPr b="0" i="0" sz="2100" u="none" cap="none" strike="noStrike">
                <a:solidFill>
                  <a:srgbClr val="33A544"/>
                </a:solidFill>
                <a:latin typeface="Lato Black"/>
                <a:ea typeface="Lato Black"/>
                <a:cs typeface="Lato Black"/>
                <a:sym typeface="Lato Black"/>
              </a:defRPr>
            </a:lvl4pPr>
            <a:lvl5pPr indent="0" lvl="4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3A544"/>
              </a:buClr>
              <a:buSzPts val="2100"/>
              <a:buFont typeface="Lato Black"/>
              <a:buNone/>
              <a:defRPr b="0" i="0" sz="2100" u="none" cap="none" strike="noStrike">
                <a:solidFill>
                  <a:srgbClr val="33A544"/>
                </a:solidFill>
                <a:latin typeface="Lato Black"/>
                <a:ea typeface="Lato Black"/>
                <a:cs typeface="Lato Black"/>
                <a:sym typeface="Lato Black"/>
              </a:defRPr>
            </a:lvl5pPr>
            <a:lvl6pPr indent="0" lvl="5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3A544"/>
              </a:buClr>
              <a:buSzPts val="2100"/>
              <a:buFont typeface="Lato Black"/>
              <a:buNone/>
              <a:defRPr b="0" i="0" sz="2100" u="none" cap="none" strike="noStrike">
                <a:solidFill>
                  <a:srgbClr val="33A544"/>
                </a:solidFill>
                <a:latin typeface="Lato Black"/>
                <a:ea typeface="Lato Black"/>
                <a:cs typeface="Lato Black"/>
                <a:sym typeface="Lato Black"/>
              </a:defRPr>
            </a:lvl6pPr>
            <a:lvl7pPr indent="0" lvl="6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3A544"/>
              </a:buClr>
              <a:buSzPts val="2100"/>
              <a:buFont typeface="Lato Black"/>
              <a:buNone/>
              <a:defRPr b="0" i="0" sz="2100" u="none" cap="none" strike="noStrike">
                <a:solidFill>
                  <a:srgbClr val="33A544"/>
                </a:solidFill>
                <a:latin typeface="Lato Black"/>
                <a:ea typeface="Lato Black"/>
                <a:cs typeface="Lato Black"/>
                <a:sym typeface="Lato Black"/>
              </a:defRPr>
            </a:lvl7pPr>
            <a:lvl8pPr indent="0" lvl="7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3A544"/>
              </a:buClr>
              <a:buSzPts val="2100"/>
              <a:buFont typeface="Lato Black"/>
              <a:buNone/>
              <a:defRPr b="0" i="0" sz="2100" u="none" cap="none" strike="noStrike">
                <a:solidFill>
                  <a:srgbClr val="33A544"/>
                </a:solidFill>
                <a:latin typeface="Lato Black"/>
                <a:ea typeface="Lato Black"/>
                <a:cs typeface="Lato Black"/>
                <a:sym typeface="Lato Black"/>
              </a:defRPr>
            </a:lvl8pPr>
            <a:lvl9pPr indent="0" lvl="8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3A544"/>
              </a:buClr>
              <a:buSzPts val="2100"/>
              <a:buFont typeface="Lato Black"/>
              <a:buNone/>
              <a:defRPr b="0" i="0" sz="2100" u="none" cap="none" strike="noStrike">
                <a:solidFill>
                  <a:srgbClr val="33A544"/>
                </a:solidFill>
                <a:latin typeface="Lato Black"/>
                <a:ea typeface="Lato Black"/>
                <a:cs typeface="Lato Black"/>
                <a:sym typeface="Lato Black"/>
              </a:defRPr>
            </a:lvl9pPr>
          </a:lstStyle>
          <a:p/>
        </p:txBody>
      </p:sp>
      <p:sp>
        <p:nvSpPr>
          <p:cNvPr id="185" name="Google Shape;185;p40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34250" lIns="34250" spcFirstLastPara="1" rIns="34250" wrap="square" tIns="34250">
            <a:noAutofit/>
          </a:bodyPr>
          <a:lstStyle>
            <a:lvl1pPr lvl="0">
              <a:buNone/>
              <a:defRPr sz="13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>
              <a:buNone/>
              <a:defRPr sz="13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>
              <a:buNone/>
              <a:defRPr sz="13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>
              <a:buNone/>
              <a:defRPr sz="13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>
              <a:buNone/>
              <a:defRPr sz="13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>
              <a:buNone/>
              <a:defRPr sz="13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>
              <a:buNone/>
              <a:defRPr sz="13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>
              <a:buNone/>
              <a:defRPr sz="13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>
              <a:buNone/>
              <a:defRPr sz="13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86" name="Google Shape;186;p40"/>
          <p:cNvSpPr txBox="1"/>
          <p:nvPr>
            <p:ph idx="2" type="sldNum"/>
          </p:nvPr>
        </p:nvSpPr>
        <p:spPr>
          <a:xfrm>
            <a:off x="506941" y="4800326"/>
            <a:ext cx="208800" cy="207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50" lIns="34250" spcFirstLastPara="1" rIns="34250" wrap="square" tIns="3425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8F8F"/>
              </a:buClr>
              <a:buSzPts val="225"/>
              <a:buFont typeface="Lato"/>
              <a:buNone/>
              <a:defRPr b="0" i="0" sz="900" u="none" cap="none" strike="noStrike">
                <a:solidFill>
                  <a:srgbClr val="8F8F8F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8F8F"/>
              </a:buClr>
              <a:buSzPts val="225"/>
              <a:buFont typeface="Lato"/>
              <a:buNone/>
              <a:defRPr b="0" i="0" sz="900" u="none" cap="none" strike="noStrike">
                <a:solidFill>
                  <a:srgbClr val="8F8F8F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8F8F"/>
              </a:buClr>
              <a:buSzPts val="225"/>
              <a:buFont typeface="Lato"/>
              <a:buNone/>
              <a:defRPr b="0" i="0" sz="900" u="none" cap="none" strike="noStrike">
                <a:solidFill>
                  <a:srgbClr val="8F8F8F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8F8F"/>
              </a:buClr>
              <a:buSzPts val="225"/>
              <a:buFont typeface="Lato"/>
              <a:buNone/>
              <a:defRPr b="0" i="0" sz="900" u="none" cap="none" strike="noStrike">
                <a:solidFill>
                  <a:srgbClr val="8F8F8F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8F8F"/>
              </a:buClr>
              <a:buSzPts val="225"/>
              <a:buFont typeface="Lato"/>
              <a:buNone/>
              <a:defRPr b="0" i="0" sz="900" u="none" cap="none" strike="noStrike">
                <a:solidFill>
                  <a:srgbClr val="8F8F8F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8F8F"/>
              </a:buClr>
              <a:buSzPts val="225"/>
              <a:buFont typeface="Lato"/>
              <a:buNone/>
              <a:defRPr b="0" i="0" sz="900" u="none" cap="none" strike="noStrike">
                <a:solidFill>
                  <a:srgbClr val="8F8F8F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8F8F"/>
              </a:buClr>
              <a:buSzPts val="225"/>
              <a:buFont typeface="Lato"/>
              <a:buNone/>
              <a:defRPr b="0" i="0" sz="900" u="none" cap="none" strike="noStrike">
                <a:solidFill>
                  <a:srgbClr val="8F8F8F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8F8F"/>
              </a:buClr>
              <a:buSzPts val="225"/>
              <a:buFont typeface="Lato"/>
              <a:buNone/>
              <a:defRPr b="0" i="0" sz="900" u="none" cap="none" strike="noStrike">
                <a:solidFill>
                  <a:srgbClr val="8F8F8F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8F8F"/>
              </a:buClr>
              <a:buSzPts val="225"/>
              <a:buFont typeface="Lato"/>
              <a:buNone/>
              <a:defRPr b="0" i="0" sz="900" u="none" cap="none" strike="noStrike">
                <a:solidFill>
                  <a:srgbClr val="8F8F8F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_Title Slide 1">
  <p:cSld name="4_Title Slide 1"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41"/>
          <p:cNvSpPr/>
          <p:nvPr/>
        </p:nvSpPr>
        <p:spPr>
          <a:xfrm>
            <a:off x="0" y="0"/>
            <a:ext cx="9144000" cy="46533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5"/>
              <a:buFont typeface="Arial"/>
              <a:buNone/>
            </a:pPr>
            <a:r>
              <a:t/>
            </a:r>
            <a:endParaRPr b="0" i="0" sz="525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9" name="Google Shape;189;p41"/>
          <p:cNvPicPr preferRelativeResize="0"/>
          <p:nvPr/>
        </p:nvPicPr>
        <p:blipFill rotWithShape="1">
          <a:blip r:embed="rId2">
            <a:alphaModFix amt="76000"/>
          </a:blip>
          <a:srcRect b="11677" l="12488" r="3300" t="24050"/>
          <a:stretch/>
        </p:blipFill>
        <p:spPr>
          <a:xfrm>
            <a:off x="2450" y="25"/>
            <a:ext cx="9144000" cy="4653275"/>
          </a:xfrm>
          <a:prstGeom prst="rect">
            <a:avLst/>
          </a:prstGeom>
          <a:noFill/>
          <a:ln>
            <a:noFill/>
          </a:ln>
        </p:spPr>
      </p:pic>
      <p:sp>
        <p:nvSpPr>
          <p:cNvPr id="190" name="Google Shape;190;p41"/>
          <p:cNvSpPr/>
          <p:nvPr/>
        </p:nvSpPr>
        <p:spPr>
          <a:xfrm>
            <a:off x="0" y="4643206"/>
            <a:ext cx="9144000" cy="45719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34275" lIns="34275" spcFirstLastPara="1" rIns="342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A544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3B3A3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1" name="Google Shape;191;p41"/>
          <p:cNvSpPr txBox="1"/>
          <p:nvPr>
            <p:ph type="title"/>
          </p:nvPr>
        </p:nvSpPr>
        <p:spPr>
          <a:xfrm>
            <a:off x="5552903" y="2701549"/>
            <a:ext cx="3591097" cy="61764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B3A3C"/>
              </a:buClr>
              <a:buSzPts val="3200"/>
              <a:buFont typeface="Lato"/>
              <a:buNone/>
              <a:defRPr b="0" i="0" sz="3200" u="none" cap="none" strike="noStrike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indent="0" lvl="1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3A544"/>
              </a:buClr>
              <a:buSzPts val="2100"/>
              <a:buFont typeface="Lato Black"/>
              <a:buNone/>
              <a:defRPr b="0" i="0" sz="2100" u="none" cap="none" strike="noStrike">
                <a:solidFill>
                  <a:srgbClr val="33A544"/>
                </a:solidFill>
                <a:latin typeface="Lato Black"/>
                <a:ea typeface="Lato Black"/>
                <a:cs typeface="Lato Black"/>
                <a:sym typeface="Lato Black"/>
              </a:defRPr>
            </a:lvl2pPr>
            <a:lvl3pPr indent="0" lvl="2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3A544"/>
              </a:buClr>
              <a:buSzPts val="2100"/>
              <a:buFont typeface="Lato Black"/>
              <a:buNone/>
              <a:defRPr b="0" i="0" sz="2100" u="none" cap="none" strike="noStrike">
                <a:solidFill>
                  <a:srgbClr val="33A544"/>
                </a:solidFill>
                <a:latin typeface="Lato Black"/>
                <a:ea typeface="Lato Black"/>
                <a:cs typeface="Lato Black"/>
                <a:sym typeface="Lato Black"/>
              </a:defRPr>
            </a:lvl3pPr>
            <a:lvl4pPr indent="0" lvl="3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3A544"/>
              </a:buClr>
              <a:buSzPts val="2100"/>
              <a:buFont typeface="Lato Black"/>
              <a:buNone/>
              <a:defRPr b="0" i="0" sz="2100" u="none" cap="none" strike="noStrike">
                <a:solidFill>
                  <a:srgbClr val="33A544"/>
                </a:solidFill>
                <a:latin typeface="Lato Black"/>
                <a:ea typeface="Lato Black"/>
                <a:cs typeface="Lato Black"/>
                <a:sym typeface="Lato Black"/>
              </a:defRPr>
            </a:lvl4pPr>
            <a:lvl5pPr indent="0" lvl="4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3A544"/>
              </a:buClr>
              <a:buSzPts val="2100"/>
              <a:buFont typeface="Lato Black"/>
              <a:buNone/>
              <a:defRPr b="0" i="0" sz="2100" u="none" cap="none" strike="noStrike">
                <a:solidFill>
                  <a:srgbClr val="33A544"/>
                </a:solidFill>
                <a:latin typeface="Lato Black"/>
                <a:ea typeface="Lato Black"/>
                <a:cs typeface="Lato Black"/>
                <a:sym typeface="Lato Black"/>
              </a:defRPr>
            </a:lvl5pPr>
            <a:lvl6pPr indent="0" lvl="5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3A544"/>
              </a:buClr>
              <a:buSzPts val="2100"/>
              <a:buFont typeface="Lato Black"/>
              <a:buNone/>
              <a:defRPr b="0" i="0" sz="2100" u="none" cap="none" strike="noStrike">
                <a:solidFill>
                  <a:srgbClr val="33A544"/>
                </a:solidFill>
                <a:latin typeface="Lato Black"/>
                <a:ea typeface="Lato Black"/>
                <a:cs typeface="Lato Black"/>
                <a:sym typeface="Lato Black"/>
              </a:defRPr>
            </a:lvl6pPr>
            <a:lvl7pPr indent="0" lvl="6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3A544"/>
              </a:buClr>
              <a:buSzPts val="2100"/>
              <a:buFont typeface="Lato Black"/>
              <a:buNone/>
              <a:defRPr b="0" i="0" sz="2100" u="none" cap="none" strike="noStrike">
                <a:solidFill>
                  <a:srgbClr val="33A544"/>
                </a:solidFill>
                <a:latin typeface="Lato Black"/>
                <a:ea typeface="Lato Black"/>
                <a:cs typeface="Lato Black"/>
                <a:sym typeface="Lato Black"/>
              </a:defRPr>
            </a:lvl7pPr>
            <a:lvl8pPr indent="0" lvl="7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3A544"/>
              </a:buClr>
              <a:buSzPts val="2100"/>
              <a:buFont typeface="Lato Black"/>
              <a:buNone/>
              <a:defRPr b="0" i="0" sz="2100" u="none" cap="none" strike="noStrike">
                <a:solidFill>
                  <a:srgbClr val="33A544"/>
                </a:solidFill>
                <a:latin typeface="Lato Black"/>
                <a:ea typeface="Lato Black"/>
                <a:cs typeface="Lato Black"/>
                <a:sym typeface="Lato Black"/>
              </a:defRPr>
            </a:lvl8pPr>
            <a:lvl9pPr indent="0" lvl="8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3A544"/>
              </a:buClr>
              <a:buSzPts val="2100"/>
              <a:buFont typeface="Lato Black"/>
              <a:buNone/>
              <a:defRPr b="0" i="0" sz="2100" u="none" cap="none" strike="noStrike">
                <a:solidFill>
                  <a:srgbClr val="33A544"/>
                </a:solidFill>
                <a:latin typeface="Lato Black"/>
                <a:ea typeface="Lato Black"/>
                <a:cs typeface="Lato Black"/>
                <a:sym typeface="Lato Black"/>
              </a:defRPr>
            </a:lvl9pPr>
          </a:lstStyle>
          <a:p/>
        </p:txBody>
      </p:sp>
      <p:sp>
        <p:nvSpPr>
          <p:cNvPr id="192" name="Google Shape;192;p41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34250" lIns="34250" spcFirstLastPara="1" rIns="34250" wrap="square" tIns="34250">
            <a:noAutofit/>
          </a:bodyPr>
          <a:lstStyle>
            <a:lvl1pPr lvl="0">
              <a:buNone/>
              <a:defRPr sz="13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>
              <a:buNone/>
              <a:defRPr sz="13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>
              <a:buNone/>
              <a:defRPr sz="13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>
              <a:buNone/>
              <a:defRPr sz="13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>
              <a:buNone/>
              <a:defRPr sz="13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>
              <a:buNone/>
              <a:defRPr sz="13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>
              <a:buNone/>
              <a:defRPr sz="13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>
              <a:buNone/>
              <a:defRPr sz="13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>
              <a:buNone/>
              <a:defRPr sz="13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93" name="Google Shape;193;p41"/>
          <p:cNvSpPr txBox="1"/>
          <p:nvPr>
            <p:ph idx="2" type="sldNum"/>
          </p:nvPr>
        </p:nvSpPr>
        <p:spPr>
          <a:xfrm>
            <a:off x="506941" y="4800326"/>
            <a:ext cx="208800" cy="207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50" lIns="34250" spcFirstLastPara="1" rIns="34250" wrap="square" tIns="3425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8F8F"/>
              </a:buClr>
              <a:buSzPts val="225"/>
              <a:buFont typeface="Lato"/>
              <a:buNone/>
              <a:defRPr b="0" i="0" sz="900" u="none" cap="none" strike="noStrike">
                <a:solidFill>
                  <a:srgbClr val="8F8F8F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8F8F"/>
              </a:buClr>
              <a:buSzPts val="225"/>
              <a:buFont typeface="Lato"/>
              <a:buNone/>
              <a:defRPr b="0" i="0" sz="900" u="none" cap="none" strike="noStrike">
                <a:solidFill>
                  <a:srgbClr val="8F8F8F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8F8F"/>
              </a:buClr>
              <a:buSzPts val="225"/>
              <a:buFont typeface="Lato"/>
              <a:buNone/>
              <a:defRPr b="0" i="0" sz="900" u="none" cap="none" strike="noStrike">
                <a:solidFill>
                  <a:srgbClr val="8F8F8F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8F8F"/>
              </a:buClr>
              <a:buSzPts val="225"/>
              <a:buFont typeface="Lato"/>
              <a:buNone/>
              <a:defRPr b="0" i="0" sz="900" u="none" cap="none" strike="noStrike">
                <a:solidFill>
                  <a:srgbClr val="8F8F8F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8F8F"/>
              </a:buClr>
              <a:buSzPts val="225"/>
              <a:buFont typeface="Lato"/>
              <a:buNone/>
              <a:defRPr b="0" i="0" sz="900" u="none" cap="none" strike="noStrike">
                <a:solidFill>
                  <a:srgbClr val="8F8F8F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8F8F"/>
              </a:buClr>
              <a:buSzPts val="225"/>
              <a:buFont typeface="Lato"/>
              <a:buNone/>
              <a:defRPr b="0" i="0" sz="900" u="none" cap="none" strike="noStrike">
                <a:solidFill>
                  <a:srgbClr val="8F8F8F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8F8F"/>
              </a:buClr>
              <a:buSzPts val="225"/>
              <a:buFont typeface="Lato"/>
              <a:buNone/>
              <a:defRPr b="0" i="0" sz="900" u="none" cap="none" strike="noStrike">
                <a:solidFill>
                  <a:srgbClr val="8F8F8F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8F8F"/>
              </a:buClr>
              <a:buSzPts val="225"/>
              <a:buFont typeface="Lato"/>
              <a:buNone/>
              <a:defRPr b="0" i="0" sz="900" u="none" cap="none" strike="noStrike">
                <a:solidFill>
                  <a:srgbClr val="8F8F8F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8F8F"/>
              </a:buClr>
              <a:buSzPts val="225"/>
              <a:buFont typeface="Lato"/>
              <a:buNone/>
              <a:defRPr b="0" i="0" sz="900" u="none" cap="none" strike="noStrike">
                <a:solidFill>
                  <a:srgbClr val="8F8F8F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Green Text Slide 1">
  <p:cSld name="Green Text Slide 1"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42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5"/>
              <a:buFont typeface="Arial"/>
              <a:buNone/>
            </a:pPr>
            <a:r>
              <a:t/>
            </a:r>
            <a:endParaRPr b="0" i="0" sz="525" u="none" cap="none" strike="noStrik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6" name="Google Shape;196;p4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831971" y="3989625"/>
            <a:ext cx="3372725" cy="32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97" name="Google Shape;197;p42"/>
          <p:cNvSpPr txBox="1"/>
          <p:nvPr>
            <p:ph idx="1" type="body"/>
          </p:nvPr>
        </p:nvSpPr>
        <p:spPr>
          <a:xfrm>
            <a:off x="506941" y="510639"/>
            <a:ext cx="8043292" cy="333934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 marR="0" rtl="0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lt2"/>
              </a:buClr>
              <a:buSzPts val="4000"/>
              <a:buFont typeface="Lato"/>
              <a:buNone/>
              <a:defRPr b="1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336550" lvl="1" marL="9144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Lato"/>
              <a:buChar char="•"/>
              <a:defRPr b="0" i="0" sz="17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323850" lvl="2" marL="13716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Lato"/>
              <a:buChar char="•"/>
              <a:defRPr b="0" i="0" sz="15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323850" lvl="3" marL="18288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Lato"/>
              <a:buChar char="•"/>
              <a:defRPr b="0" i="0" sz="15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336550" lvl="4" marL="22860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3B3A3C"/>
              </a:buClr>
              <a:buSzPts val="1700"/>
              <a:buFont typeface="Lato"/>
              <a:buChar char="•"/>
              <a:defRPr b="0" i="0" sz="1700" u="none" cap="none" strike="noStrike">
                <a:solidFill>
                  <a:srgbClr val="3B3A3C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336550" lvl="5" marL="27432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3B3A3C"/>
              </a:buClr>
              <a:buSzPts val="1700"/>
              <a:buFont typeface="Lato"/>
              <a:buChar char="•"/>
              <a:defRPr b="0" i="0" sz="1700" u="none" cap="none" strike="noStrike">
                <a:solidFill>
                  <a:srgbClr val="3B3A3C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336550" lvl="6" marL="32004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3B3A3C"/>
              </a:buClr>
              <a:buSzPts val="1700"/>
              <a:buFont typeface="Lato"/>
              <a:buChar char="•"/>
              <a:defRPr b="0" i="0" sz="1700" u="none" cap="none" strike="noStrike">
                <a:solidFill>
                  <a:srgbClr val="3B3A3C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336550" lvl="7" marL="36576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3B3A3C"/>
              </a:buClr>
              <a:buSzPts val="1700"/>
              <a:buFont typeface="Lato"/>
              <a:buChar char="•"/>
              <a:defRPr b="0" i="0" sz="1700" u="none" cap="none" strike="noStrike">
                <a:solidFill>
                  <a:srgbClr val="3B3A3C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336550" lvl="8" marL="41148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3B3A3C"/>
              </a:buClr>
              <a:buSzPts val="1700"/>
              <a:buFont typeface="Lato"/>
              <a:buChar char="•"/>
              <a:defRPr b="0" i="0" sz="1700" u="none" cap="none" strike="noStrike">
                <a:solidFill>
                  <a:srgbClr val="3B3A3C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pic>
        <p:nvPicPr>
          <p:cNvPr id="198" name="Google Shape;198;p4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831975" y="3989625"/>
            <a:ext cx="3372800" cy="32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99" name="Google Shape;199;p42"/>
          <p:cNvSpPr txBox="1"/>
          <p:nvPr>
            <p:ph idx="12" type="sldNum"/>
          </p:nvPr>
        </p:nvSpPr>
        <p:spPr>
          <a:xfrm>
            <a:off x="506941" y="4800326"/>
            <a:ext cx="208800" cy="207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50" lIns="34250" spcFirstLastPara="1" rIns="34250" wrap="square" tIns="3425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8F8F"/>
              </a:buClr>
              <a:buSzPts val="225"/>
              <a:buFont typeface="Lato"/>
              <a:buNone/>
              <a:defRPr b="0" i="0" sz="900" u="none" cap="none" strike="noStrike">
                <a:solidFill>
                  <a:srgbClr val="8F8F8F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8F8F"/>
              </a:buClr>
              <a:buSzPts val="225"/>
              <a:buFont typeface="Lato"/>
              <a:buNone/>
              <a:defRPr b="0" i="0" sz="900" u="none" cap="none" strike="noStrike">
                <a:solidFill>
                  <a:srgbClr val="8F8F8F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8F8F"/>
              </a:buClr>
              <a:buSzPts val="225"/>
              <a:buFont typeface="Lato"/>
              <a:buNone/>
              <a:defRPr b="0" i="0" sz="900" u="none" cap="none" strike="noStrike">
                <a:solidFill>
                  <a:srgbClr val="8F8F8F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8F8F"/>
              </a:buClr>
              <a:buSzPts val="225"/>
              <a:buFont typeface="Lato"/>
              <a:buNone/>
              <a:defRPr b="0" i="0" sz="900" u="none" cap="none" strike="noStrike">
                <a:solidFill>
                  <a:srgbClr val="8F8F8F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8F8F"/>
              </a:buClr>
              <a:buSzPts val="225"/>
              <a:buFont typeface="Lato"/>
              <a:buNone/>
              <a:defRPr b="0" i="0" sz="900" u="none" cap="none" strike="noStrike">
                <a:solidFill>
                  <a:srgbClr val="8F8F8F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8F8F"/>
              </a:buClr>
              <a:buSzPts val="225"/>
              <a:buFont typeface="Lato"/>
              <a:buNone/>
              <a:defRPr b="0" i="0" sz="900" u="none" cap="none" strike="noStrike">
                <a:solidFill>
                  <a:srgbClr val="8F8F8F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8F8F"/>
              </a:buClr>
              <a:buSzPts val="225"/>
              <a:buFont typeface="Lato"/>
              <a:buNone/>
              <a:defRPr b="0" i="0" sz="900" u="none" cap="none" strike="noStrike">
                <a:solidFill>
                  <a:srgbClr val="8F8F8F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8F8F"/>
              </a:buClr>
              <a:buSzPts val="225"/>
              <a:buFont typeface="Lato"/>
              <a:buNone/>
              <a:defRPr b="0" i="0" sz="900" u="none" cap="none" strike="noStrike">
                <a:solidFill>
                  <a:srgbClr val="8F8F8F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8F8F"/>
              </a:buClr>
              <a:buSzPts val="225"/>
              <a:buFont typeface="Lato"/>
              <a:buNone/>
              <a:defRPr b="0" i="0" sz="900" u="none" cap="none" strike="noStrike">
                <a:solidFill>
                  <a:srgbClr val="8F8F8F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Green Text Slide 2 Column">
  <p:cSld name="Green Text Slide 2 Column"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43"/>
          <p:cNvSpPr/>
          <p:nvPr/>
        </p:nvSpPr>
        <p:spPr>
          <a:xfrm>
            <a:off x="0" y="-3631"/>
            <a:ext cx="9144000" cy="46554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2" name="Google Shape;202;p4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761215" y="565904"/>
            <a:ext cx="6142198" cy="3682398"/>
          </a:xfrm>
          <a:prstGeom prst="rect">
            <a:avLst/>
          </a:prstGeom>
          <a:noFill/>
          <a:ln>
            <a:noFill/>
          </a:ln>
        </p:spPr>
      </p:pic>
      <p:sp>
        <p:nvSpPr>
          <p:cNvPr id="203" name="Google Shape;203;p43"/>
          <p:cNvSpPr txBox="1"/>
          <p:nvPr>
            <p:ph idx="1" type="body"/>
          </p:nvPr>
        </p:nvSpPr>
        <p:spPr>
          <a:xfrm>
            <a:off x="552126" y="1478475"/>
            <a:ext cx="3189874" cy="967007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lt2"/>
              </a:buClr>
              <a:buSzPts val="2600"/>
              <a:buFont typeface="Lato"/>
              <a:buNone/>
              <a:defRPr b="1" i="0" sz="26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336550" lvl="1" marL="9144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Lato"/>
              <a:buChar char="•"/>
              <a:defRPr b="0" i="0" sz="17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323850" lvl="2" marL="13716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Lato"/>
              <a:buChar char="•"/>
              <a:defRPr b="0" i="0" sz="15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323850" lvl="3" marL="18288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Lato"/>
              <a:buChar char="•"/>
              <a:defRPr b="0" i="0" sz="15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336550" lvl="4" marL="22860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3B3A3C"/>
              </a:buClr>
              <a:buSzPts val="1700"/>
              <a:buFont typeface="Lato"/>
              <a:buChar char="•"/>
              <a:defRPr b="0" i="0" sz="1700" u="none" cap="none" strike="noStrike">
                <a:solidFill>
                  <a:srgbClr val="3B3A3C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336550" lvl="5" marL="27432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3B3A3C"/>
              </a:buClr>
              <a:buSzPts val="1700"/>
              <a:buFont typeface="Lato"/>
              <a:buChar char="•"/>
              <a:defRPr b="0" i="0" sz="1700" u="none" cap="none" strike="noStrike">
                <a:solidFill>
                  <a:srgbClr val="3B3A3C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336550" lvl="6" marL="32004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3B3A3C"/>
              </a:buClr>
              <a:buSzPts val="1700"/>
              <a:buFont typeface="Lato"/>
              <a:buChar char="•"/>
              <a:defRPr b="0" i="0" sz="1700" u="none" cap="none" strike="noStrike">
                <a:solidFill>
                  <a:srgbClr val="3B3A3C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336550" lvl="7" marL="36576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3B3A3C"/>
              </a:buClr>
              <a:buSzPts val="1700"/>
              <a:buFont typeface="Lato"/>
              <a:buChar char="•"/>
              <a:defRPr b="0" i="0" sz="1700" u="none" cap="none" strike="noStrike">
                <a:solidFill>
                  <a:srgbClr val="3B3A3C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336550" lvl="8" marL="41148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3B3A3C"/>
              </a:buClr>
              <a:buSzPts val="1700"/>
              <a:buFont typeface="Lato"/>
              <a:buChar char="•"/>
              <a:defRPr b="0" i="0" sz="1700" u="none" cap="none" strike="noStrike">
                <a:solidFill>
                  <a:srgbClr val="3B3A3C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204" name="Google Shape;204;p43"/>
          <p:cNvSpPr/>
          <p:nvPr/>
        </p:nvSpPr>
        <p:spPr>
          <a:xfrm>
            <a:off x="5164671" y="2498671"/>
            <a:ext cx="3979200" cy="230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34275" lIns="34275" spcFirstLastPara="1" rIns="342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3A3C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3B3A3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5" name="Google Shape;205;p43"/>
          <p:cNvSpPr txBox="1"/>
          <p:nvPr>
            <p:ph idx="2" type="body"/>
          </p:nvPr>
        </p:nvSpPr>
        <p:spPr>
          <a:xfrm>
            <a:off x="550001" y="2747799"/>
            <a:ext cx="3191999" cy="837836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rtl="0" algn="l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None/>
              <a:defRPr b="0" i="0" sz="14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336550" lvl="1" marL="9144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Lato"/>
              <a:buChar char="•"/>
              <a:defRPr b="0" i="0" sz="17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323850" lvl="2" marL="13716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Lato"/>
              <a:buChar char="•"/>
              <a:defRPr b="0" i="0" sz="15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323850" lvl="3" marL="18288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Lato"/>
              <a:buChar char="•"/>
              <a:defRPr b="0" i="0" sz="15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336550" lvl="4" marL="22860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3B3A3C"/>
              </a:buClr>
              <a:buSzPts val="1700"/>
              <a:buFont typeface="Lato"/>
              <a:buChar char="•"/>
              <a:defRPr b="0" i="0" sz="1700" u="none" cap="none" strike="noStrike">
                <a:solidFill>
                  <a:srgbClr val="3B3A3C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336550" lvl="5" marL="27432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3B3A3C"/>
              </a:buClr>
              <a:buSzPts val="1700"/>
              <a:buFont typeface="Lato"/>
              <a:buChar char="•"/>
              <a:defRPr b="0" i="0" sz="1700" u="none" cap="none" strike="noStrike">
                <a:solidFill>
                  <a:srgbClr val="3B3A3C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336550" lvl="6" marL="32004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3B3A3C"/>
              </a:buClr>
              <a:buSzPts val="1700"/>
              <a:buFont typeface="Lato"/>
              <a:buChar char="•"/>
              <a:defRPr b="0" i="0" sz="1700" u="none" cap="none" strike="noStrike">
                <a:solidFill>
                  <a:srgbClr val="3B3A3C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336550" lvl="7" marL="36576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3B3A3C"/>
              </a:buClr>
              <a:buSzPts val="1700"/>
              <a:buFont typeface="Lato"/>
              <a:buChar char="•"/>
              <a:defRPr b="0" i="0" sz="1700" u="none" cap="none" strike="noStrike">
                <a:solidFill>
                  <a:srgbClr val="3B3A3C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336550" lvl="8" marL="41148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3B3A3C"/>
              </a:buClr>
              <a:buSzPts val="1700"/>
              <a:buFont typeface="Lato"/>
              <a:buChar char="•"/>
              <a:defRPr b="0" i="0" sz="1700" u="none" cap="none" strike="noStrike">
                <a:solidFill>
                  <a:srgbClr val="3B3A3C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cxnSp>
        <p:nvCxnSpPr>
          <p:cNvPr id="206" name="Google Shape;206;p43"/>
          <p:cNvCxnSpPr/>
          <p:nvPr/>
        </p:nvCxnSpPr>
        <p:spPr>
          <a:xfrm>
            <a:off x="609600" y="1220925"/>
            <a:ext cx="3026760" cy="0"/>
          </a:xfrm>
          <a:prstGeom prst="straightConnector1">
            <a:avLst/>
          </a:prstGeom>
          <a:noFill/>
          <a:ln cap="flat" cmpd="sng" w="254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07" name="Google Shape;207;p43"/>
          <p:cNvCxnSpPr/>
          <p:nvPr/>
        </p:nvCxnSpPr>
        <p:spPr>
          <a:xfrm>
            <a:off x="609600" y="3770175"/>
            <a:ext cx="3026760" cy="0"/>
          </a:xfrm>
          <a:prstGeom prst="straightConnector1">
            <a:avLst/>
          </a:prstGeom>
          <a:noFill/>
          <a:ln cap="flat" cmpd="sng" w="254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208" name="Google Shape;208;p43"/>
          <p:cNvPicPr preferRelativeResize="0"/>
          <p:nvPr/>
        </p:nvPicPr>
        <p:blipFill rotWithShape="1">
          <a:blip r:embed="rId3">
            <a:alphaModFix/>
          </a:blip>
          <a:srcRect b="79494" l="3436" r="3435" t="0"/>
          <a:stretch/>
        </p:blipFill>
        <p:spPr>
          <a:xfrm>
            <a:off x="4504000" y="847250"/>
            <a:ext cx="4640224" cy="292292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09" name="Google Shape;209;p43"/>
          <p:cNvCxnSpPr/>
          <p:nvPr/>
        </p:nvCxnSpPr>
        <p:spPr>
          <a:xfrm rot="10800000">
            <a:off x="0" y="4669063"/>
            <a:ext cx="9144000" cy="0"/>
          </a:xfrm>
          <a:prstGeom prst="straightConnector1">
            <a:avLst/>
          </a:prstGeom>
          <a:noFill/>
          <a:ln cap="flat" cmpd="sng" w="25400">
            <a:solidFill>
              <a:srgbClr val="C8CACA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10" name="Google Shape;210;p43"/>
          <p:cNvSpPr txBox="1"/>
          <p:nvPr>
            <p:ph idx="3" type="body"/>
          </p:nvPr>
        </p:nvSpPr>
        <p:spPr>
          <a:xfrm>
            <a:off x="550001" y="2436219"/>
            <a:ext cx="3191999" cy="31158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Lato"/>
              <a:buNone/>
              <a:defRPr b="0" i="0" sz="1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336550" lvl="1" marL="9144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Lato"/>
              <a:buChar char="•"/>
              <a:defRPr b="0" i="0" sz="17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323850" lvl="2" marL="13716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Lato"/>
              <a:buChar char="•"/>
              <a:defRPr b="0" i="0" sz="15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323850" lvl="3" marL="18288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Lato"/>
              <a:buChar char="•"/>
              <a:defRPr b="0" i="0" sz="15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336550" lvl="4" marL="22860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3B3A3C"/>
              </a:buClr>
              <a:buSzPts val="1700"/>
              <a:buFont typeface="Lato"/>
              <a:buChar char="•"/>
              <a:defRPr b="0" i="0" sz="1700" u="none" cap="none" strike="noStrike">
                <a:solidFill>
                  <a:srgbClr val="3B3A3C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336550" lvl="5" marL="27432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3B3A3C"/>
              </a:buClr>
              <a:buSzPts val="1700"/>
              <a:buFont typeface="Lato"/>
              <a:buChar char="•"/>
              <a:defRPr b="0" i="0" sz="1700" u="none" cap="none" strike="noStrike">
                <a:solidFill>
                  <a:srgbClr val="3B3A3C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336550" lvl="6" marL="32004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3B3A3C"/>
              </a:buClr>
              <a:buSzPts val="1700"/>
              <a:buFont typeface="Lato"/>
              <a:buChar char="•"/>
              <a:defRPr b="0" i="0" sz="1700" u="none" cap="none" strike="noStrike">
                <a:solidFill>
                  <a:srgbClr val="3B3A3C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336550" lvl="7" marL="36576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3B3A3C"/>
              </a:buClr>
              <a:buSzPts val="1700"/>
              <a:buFont typeface="Lato"/>
              <a:buChar char="•"/>
              <a:defRPr b="0" i="0" sz="1700" u="none" cap="none" strike="noStrike">
                <a:solidFill>
                  <a:srgbClr val="3B3A3C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336550" lvl="8" marL="41148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3B3A3C"/>
              </a:buClr>
              <a:buSzPts val="1700"/>
              <a:buFont typeface="Lato"/>
              <a:buChar char="•"/>
              <a:defRPr b="0" i="0" sz="1700" u="none" cap="none" strike="noStrike">
                <a:solidFill>
                  <a:srgbClr val="3B3A3C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211" name="Google Shape;211;p43"/>
          <p:cNvSpPr txBox="1"/>
          <p:nvPr>
            <p:ph idx="12" type="sldNum"/>
          </p:nvPr>
        </p:nvSpPr>
        <p:spPr>
          <a:xfrm>
            <a:off x="506941" y="4800326"/>
            <a:ext cx="208800" cy="207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50" lIns="34250" spcFirstLastPara="1" rIns="34250" wrap="square" tIns="3425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8F8F"/>
              </a:buClr>
              <a:buSzPts val="225"/>
              <a:buFont typeface="Lato"/>
              <a:buNone/>
              <a:defRPr b="0" i="0" sz="900" u="none" cap="none" strike="noStrike">
                <a:solidFill>
                  <a:srgbClr val="8F8F8F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8F8F"/>
              </a:buClr>
              <a:buSzPts val="225"/>
              <a:buFont typeface="Lato"/>
              <a:buNone/>
              <a:defRPr b="0" i="0" sz="900" u="none" cap="none" strike="noStrike">
                <a:solidFill>
                  <a:srgbClr val="8F8F8F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8F8F"/>
              </a:buClr>
              <a:buSzPts val="225"/>
              <a:buFont typeface="Lato"/>
              <a:buNone/>
              <a:defRPr b="0" i="0" sz="900" u="none" cap="none" strike="noStrike">
                <a:solidFill>
                  <a:srgbClr val="8F8F8F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8F8F"/>
              </a:buClr>
              <a:buSzPts val="225"/>
              <a:buFont typeface="Lato"/>
              <a:buNone/>
              <a:defRPr b="0" i="0" sz="900" u="none" cap="none" strike="noStrike">
                <a:solidFill>
                  <a:srgbClr val="8F8F8F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8F8F"/>
              </a:buClr>
              <a:buSzPts val="225"/>
              <a:buFont typeface="Lato"/>
              <a:buNone/>
              <a:defRPr b="0" i="0" sz="900" u="none" cap="none" strike="noStrike">
                <a:solidFill>
                  <a:srgbClr val="8F8F8F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8F8F"/>
              </a:buClr>
              <a:buSzPts val="225"/>
              <a:buFont typeface="Lato"/>
              <a:buNone/>
              <a:defRPr b="0" i="0" sz="900" u="none" cap="none" strike="noStrike">
                <a:solidFill>
                  <a:srgbClr val="8F8F8F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8F8F"/>
              </a:buClr>
              <a:buSzPts val="225"/>
              <a:buFont typeface="Lato"/>
              <a:buNone/>
              <a:defRPr b="0" i="0" sz="900" u="none" cap="none" strike="noStrike">
                <a:solidFill>
                  <a:srgbClr val="8F8F8F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8F8F"/>
              </a:buClr>
              <a:buSzPts val="225"/>
              <a:buFont typeface="Lato"/>
              <a:buNone/>
              <a:defRPr b="0" i="0" sz="900" u="none" cap="none" strike="noStrike">
                <a:solidFill>
                  <a:srgbClr val="8F8F8F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8F8F"/>
              </a:buClr>
              <a:buSzPts val="225"/>
              <a:buFont typeface="Lato"/>
              <a:buNone/>
              <a:defRPr b="0" i="0" sz="900" u="none" cap="none" strike="noStrike">
                <a:solidFill>
                  <a:srgbClr val="8F8F8F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tandard Slide with Image">
  <p:cSld name="Standard Slide with Image"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44"/>
          <p:cNvSpPr/>
          <p:nvPr>
            <p:ph idx="2" type="dgm"/>
          </p:nvPr>
        </p:nvSpPr>
        <p:spPr>
          <a:xfrm>
            <a:off x="-1" y="0"/>
            <a:ext cx="9440883" cy="514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None/>
              <a:defRPr b="0" i="0" sz="18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76200" lvl="1" marL="6223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Lato"/>
              <a:buChar char="•"/>
              <a:defRPr b="0" i="0" sz="17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63500" lvl="2" marL="9271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Lato"/>
              <a:buChar char="•"/>
              <a:defRPr b="0" i="0" sz="15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88900" lvl="3" marL="12954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Lato"/>
              <a:buChar char="•"/>
              <a:defRPr b="0" i="0" sz="15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88900" lvl="4" marL="16383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3B3A3C"/>
              </a:buClr>
              <a:buSzPts val="1700"/>
              <a:buFont typeface="Lato"/>
              <a:buChar char="•"/>
              <a:defRPr b="0" i="0" sz="1700" u="none" cap="none" strike="noStrike">
                <a:solidFill>
                  <a:srgbClr val="3B3A3C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5400" lvl="5" marL="19177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3B3A3C"/>
              </a:buClr>
              <a:buSzPts val="1700"/>
              <a:buFont typeface="Lato"/>
              <a:buChar char="•"/>
              <a:defRPr b="0" i="0" sz="1700" u="none" cap="none" strike="noStrike">
                <a:solidFill>
                  <a:srgbClr val="3B3A3C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5400" lvl="6" marL="22606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3B3A3C"/>
              </a:buClr>
              <a:buSzPts val="1700"/>
              <a:buFont typeface="Lato"/>
              <a:buChar char="•"/>
              <a:defRPr b="0" i="0" sz="1700" u="none" cap="none" strike="noStrike">
                <a:solidFill>
                  <a:srgbClr val="3B3A3C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5400" lvl="7" marL="26035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3B3A3C"/>
              </a:buClr>
              <a:buSzPts val="1700"/>
              <a:buFont typeface="Lato"/>
              <a:buChar char="•"/>
              <a:defRPr b="0" i="0" sz="1700" u="none" cap="none" strike="noStrike">
                <a:solidFill>
                  <a:srgbClr val="3B3A3C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5400" lvl="8" marL="29464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3B3A3C"/>
              </a:buClr>
              <a:buSzPts val="1700"/>
              <a:buFont typeface="Lato"/>
              <a:buChar char="•"/>
              <a:defRPr b="0" i="0" sz="1700" u="none" cap="none" strike="noStrike">
                <a:solidFill>
                  <a:srgbClr val="3B3A3C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214" name="Google Shape;214;p44"/>
          <p:cNvSpPr txBox="1"/>
          <p:nvPr>
            <p:ph idx="12" type="sldNum"/>
          </p:nvPr>
        </p:nvSpPr>
        <p:spPr>
          <a:xfrm>
            <a:off x="506941" y="4800326"/>
            <a:ext cx="208800" cy="207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50" lIns="34250" spcFirstLastPara="1" rIns="34250" wrap="square" tIns="3425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8F8F"/>
              </a:buClr>
              <a:buSzPts val="225"/>
              <a:buFont typeface="Lato"/>
              <a:buNone/>
              <a:defRPr b="0" i="0" sz="900" u="none" cap="none" strike="noStrike">
                <a:solidFill>
                  <a:srgbClr val="8F8F8F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8F8F"/>
              </a:buClr>
              <a:buSzPts val="225"/>
              <a:buFont typeface="Lato"/>
              <a:buNone/>
              <a:defRPr b="0" i="0" sz="900" u="none" cap="none" strike="noStrike">
                <a:solidFill>
                  <a:srgbClr val="8F8F8F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8F8F"/>
              </a:buClr>
              <a:buSzPts val="225"/>
              <a:buFont typeface="Lato"/>
              <a:buNone/>
              <a:defRPr b="0" i="0" sz="900" u="none" cap="none" strike="noStrike">
                <a:solidFill>
                  <a:srgbClr val="8F8F8F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8F8F"/>
              </a:buClr>
              <a:buSzPts val="225"/>
              <a:buFont typeface="Lato"/>
              <a:buNone/>
              <a:defRPr b="0" i="0" sz="900" u="none" cap="none" strike="noStrike">
                <a:solidFill>
                  <a:srgbClr val="8F8F8F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8F8F"/>
              </a:buClr>
              <a:buSzPts val="225"/>
              <a:buFont typeface="Lato"/>
              <a:buNone/>
              <a:defRPr b="0" i="0" sz="900" u="none" cap="none" strike="noStrike">
                <a:solidFill>
                  <a:srgbClr val="8F8F8F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8F8F"/>
              </a:buClr>
              <a:buSzPts val="225"/>
              <a:buFont typeface="Lato"/>
              <a:buNone/>
              <a:defRPr b="0" i="0" sz="900" u="none" cap="none" strike="noStrike">
                <a:solidFill>
                  <a:srgbClr val="8F8F8F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8F8F"/>
              </a:buClr>
              <a:buSzPts val="225"/>
              <a:buFont typeface="Lato"/>
              <a:buNone/>
              <a:defRPr b="0" i="0" sz="900" u="none" cap="none" strike="noStrike">
                <a:solidFill>
                  <a:srgbClr val="8F8F8F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8F8F"/>
              </a:buClr>
              <a:buSzPts val="225"/>
              <a:buFont typeface="Lato"/>
              <a:buNone/>
              <a:defRPr b="0" i="0" sz="900" u="none" cap="none" strike="noStrike">
                <a:solidFill>
                  <a:srgbClr val="8F8F8F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8F8F"/>
              </a:buClr>
              <a:buSzPts val="225"/>
              <a:buFont typeface="Lato"/>
              <a:buNone/>
              <a:defRPr b="0" i="0" sz="900" u="none" cap="none" strike="noStrike">
                <a:solidFill>
                  <a:srgbClr val="8F8F8F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vider Slide 1">
  <p:cSld name="Divider Slide 1"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45"/>
          <p:cNvSpPr/>
          <p:nvPr/>
        </p:nvSpPr>
        <p:spPr>
          <a:xfrm>
            <a:off x="0" y="-3632"/>
            <a:ext cx="9144000" cy="514713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7" name="Google Shape;217;p45"/>
          <p:cNvSpPr txBox="1"/>
          <p:nvPr>
            <p:ph type="title"/>
          </p:nvPr>
        </p:nvSpPr>
        <p:spPr>
          <a:xfrm>
            <a:off x="551322" y="713072"/>
            <a:ext cx="3576155" cy="1799267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9F6F3"/>
              </a:buClr>
              <a:buSzPts val="4000"/>
              <a:buFont typeface="Lato"/>
              <a:buNone/>
              <a:defRPr b="1" i="0" sz="4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3A544"/>
              </a:buClr>
              <a:buSzPts val="2100"/>
              <a:buFont typeface="Lato Black"/>
              <a:buNone/>
              <a:defRPr b="0" i="0" sz="2100" u="none" cap="none" strike="noStrike">
                <a:solidFill>
                  <a:srgbClr val="33A544"/>
                </a:solidFill>
                <a:latin typeface="Lato Black"/>
                <a:ea typeface="Lato Black"/>
                <a:cs typeface="Lato Black"/>
                <a:sym typeface="Lato Black"/>
              </a:defRPr>
            </a:lvl2pPr>
            <a:lvl3pPr indent="0" lvl="2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3A544"/>
              </a:buClr>
              <a:buSzPts val="2100"/>
              <a:buFont typeface="Lato Black"/>
              <a:buNone/>
              <a:defRPr b="0" i="0" sz="2100" u="none" cap="none" strike="noStrike">
                <a:solidFill>
                  <a:srgbClr val="33A544"/>
                </a:solidFill>
                <a:latin typeface="Lato Black"/>
                <a:ea typeface="Lato Black"/>
                <a:cs typeface="Lato Black"/>
                <a:sym typeface="Lato Black"/>
              </a:defRPr>
            </a:lvl3pPr>
            <a:lvl4pPr indent="0" lvl="3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3A544"/>
              </a:buClr>
              <a:buSzPts val="2100"/>
              <a:buFont typeface="Lato Black"/>
              <a:buNone/>
              <a:defRPr b="0" i="0" sz="2100" u="none" cap="none" strike="noStrike">
                <a:solidFill>
                  <a:srgbClr val="33A544"/>
                </a:solidFill>
                <a:latin typeface="Lato Black"/>
                <a:ea typeface="Lato Black"/>
                <a:cs typeface="Lato Black"/>
                <a:sym typeface="Lato Black"/>
              </a:defRPr>
            </a:lvl4pPr>
            <a:lvl5pPr indent="0" lvl="4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3A544"/>
              </a:buClr>
              <a:buSzPts val="2100"/>
              <a:buFont typeface="Lato Black"/>
              <a:buNone/>
              <a:defRPr b="0" i="0" sz="2100" u="none" cap="none" strike="noStrike">
                <a:solidFill>
                  <a:srgbClr val="33A544"/>
                </a:solidFill>
                <a:latin typeface="Lato Black"/>
                <a:ea typeface="Lato Black"/>
                <a:cs typeface="Lato Black"/>
                <a:sym typeface="Lato Black"/>
              </a:defRPr>
            </a:lvl5pPr>
            <a:lvl6pPr indent="0" lvl="5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3A544"/>
              </a:buClr>
              <a:buSzPts val="2100"/>
              <a:buFont typeface="Lato Black"/>
              <a:buNone/>
              <a:defRPr b="0" i="0" sz="2100" u="none" cap="none" strike="noStrike">
                <a:solidFill>
                  <a:srgbClr val="33A544"/>
                </a:solidFill>
                <a:latin typeface="Lato Black"/>
                <a:ea typeface="Lato Black"/>
                <a:cs typeface="Lato Black"/>
                <a:sym typeface="Lato Black"/>
              </a:defRPr>
            </a:lvl6pPr>
            <a:lvl7pPr indent="0" lvl="6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3A544"/>
              </a:buClr>
              <a:buSzPts val="2100"/>
              <a:buFont typeface="Lato Black"/>
              <a:buNone/>
              <a:defRPr b="0" i="0" sz="2100" u="none" cap="none" strike="noStrike">
                <a:solidFill>
                  <a:srgbClr val="33A544"/>
                </a:solidFill>
                <a:latin typeface="Lato Black"/>
                <a:ea typeface="Lato Black"/>
                <a:cs typeface="Lato Black"/>
                <a:sym typeface="Lato Black"/>
              </a:defRPr>
            </a:lvl7pPr>
            <a:lvl8pPr indent="0" lvl="7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3A544"/>
              </a:buClr>
              <a:buSzPts val="2100"/>
              <a:buFont typeface="Lato Black"/>
              <a:buNone/>
              <a:defRPr b="0" i="0" sz="2100" u="none" cap="none" strike="noStrike">
                <a:solidFill>
                  <a:srgbClr val="33A544"/>
                </a:solidFill>
                <a:latin typeface="Lato Black"/>
                <a:ea typeface="Lato Black"/>
                <a:cs typeface="Lato Black"/>
                <a:sym typeface="Lato Black"/>
              </a:defRPr>
            </a:lvl8pPr>
            <a:lvl9pPr indent="0" lvl="8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3A544"/>
              </a:buClr>
              <a:buSzPts val="2100"/>
              <a:buFont typeface="Lato Black"/>
              <a:buNone/>
              <a:defRPr b="0" i="0" sz="2100" u="none" cap="none" strike="noStrike">
                <a:solidFill>
                  <a:srgbClr val="33A544"/>
                </a:solidFill>
                <a:latin typeface="Lato Black"/>
                <a:ea typeface="Lato Black"/>
                <a:cs typeface="Lato Black"/>
                <a:sym typeface="Lato Black"/>
              </a:defRPr>
            </a:lvl9pPr>
          </a:lstStyle>
          <a:p/>
        </p:txBody>
      </p:sp>
      <p:sp>
        <p:nvSpPr>
          <p:cNvPr id="218" name="Google Shape;218;p45"/>
          <p:cNvSpPr txBox="1"/>
          <p:nvPr>
            <p:ph idx="1" type="body"/>
          </p:nvPr>
        </p:nvSpPr>
        <p:spPr>
          <a:xfrm>
            <a:off x="545828" y="2501377"/>
            <a:ext cx="3581650" cy="1678393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Lato"/>
              <a:buNone/>
              <a:defRPr b="0" i="0" sz="15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336550" lvl="1" marL="9144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Lato"/>
              <a:buChar char="•"/>
              <a:defRPr b="0" i="0" sz="17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323850" lvl="2" marL="13716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Lato"/>
              <a:buChar char="•"/>
              <a:defRPr b="0" i="0" sz="15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323850" lvl="3" marL="18288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Lato"/>
              <a:buChar char="•"/>
              <a:defRPr b="0" i="0" sz="15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336550" lvl="4" marL="22860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3B3A3C"/>
              </a:buClr>
              <a:buSzPts val="1700"/>
              <a:buFont typeface="Lato"/>
              <a:buChar char="•"/>
              <a:defRPr b="0" i="0" sz="1700" u="none" cap="none" strike="noStrike">
                <a:solidFill>
                  <a:srgbClr val="3B3A3C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336550" lvl="5" marL="27432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3B3A3C"/>
              </a:buClr>
              <a:buSzPts val="1700"/>
              <a:buFont typeface="Lato"/>
              <a:buChar char="•"/>
              <a:defRPr b="0" i="0" sz="1700" u="none" cap="none" strike="noStrike">
                <a:solidFill>
                  <a:srgbClr val="3B3A3C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336550" lvl="6" marL="32004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3B3A3C"/>
              </a:buClr>
              <a:buSzPts val="1700"/>
              <a:buFont typeface="Lato"/>
              <a:buChar char="•"/>
              <a:defRPr b="0" i="0" sz="1700" u="none" cap="none" strike="noStrike">
                <a:solidFill>
                  <a:srgbClr val="3B3A3C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336550" lvl="7" marL="36576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3B3A3C"/>
              </a:buClr>
              <a:buSzPts val="1700"/>
              <a:buFont typeface="Lato"/>
              <a:buChar char="•"/>
              <a:defRPr b="0" i="0" sz="1700" u="none" cap="none" strike="noStrike">
                <a:solidFill>
                  <a:srgbClr val="3B3A3C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336550" lvl="8" marL="41148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3B3A3C"/>
              </a:buClr>
              <a:buSzPts val="1700"/>
              <a:buFont typeface="Lato"/>
              <a:buChar char="•"/>
              <a:defRPr b="0" i="0" sz="1700" u="none" cap="none" strike="noStrike">
                <a:solidFill>
                  <a:srgbClr val="3B3A3C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pic>
        <p:nvPicPr>
          <p:cNvPr id="219" name="Google Shape;219;p45"/>
          <p:cNvPicPr preferRelativeResize="0"/>
          <p:nvPr/>
        </p:nvPicPr>
        <p:blipFill rotWithShape="1">
          <a:blip r:embed="rId2">
            <a:alphaModFix/>
          </a:blip>
          <a:srcRect b="0" l="17124" r="26470" t="0"/>
          <a:stretch/>
        </p:blipFill>
        <p:spPr>
          <a:xfrm>
            <a:off x="4792225" y="0"/>
            <a:ext cx="4351774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0" name="Google Shape;220;p4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32596" y="4400550"/>
            <a:ext cx="2877633" cy="273025"/>
          </a:xfrm>
          <a:prstGeom prst="rect">
            <a:avLst/>
          </a:prstGeom>
          <a:noFill/>
          <a:ln>
            <a:noFill/>
          </a:ln>
        </p:spPr>
      </p:pic>
      <p:sp>
        <p:nvSpPr>
          <p:cNvPr id="221" name="Google Shape;221;p45"/>
          <p:cNvSpPr txBox="1"/>
          <p:nvPr>
            <p:ph idx="12" type="sldNum"/>
          </p:nvPr>
        </p:nvSpPr>
        <p:spPr>
          <a:xfrm>
            <a:off x="506941" y="4800326"/>
            <a:ext cx="208800" cy="207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50" lIns="34250" spcFirstLastPara="1" rIns="34250" wrap="square" tIns="3425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8F8F"/>
              </a:buClr>
              <a:buSzPts val="225"/>
              <a:buFont typeface="Lato"/>
              <a:buNone/>
              <a:defRPr b="0" i="0" sz="900" u="none" cap="none" strike="noStrike">
                <a:solidFill>
                  <a:srgbClr val="8F8F8F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8F8F"/>
              </a:buClr>
              <a:buSzPts val="225"/>
              <a:buFont typeface="Lato"/>
              <a:buNone/>
              <a:defRPr b="0" i="0" sz="900" u="none" cap="none" strike="noStrike">
                <a:solidFill>
                  <a:srgbClr val="8F8F8F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8F8F"/>
              </a:buClr>
              <a:buSzPts val="225"/>
              <a:buFont typeface="Lato"/>
              <a:buNone/>
              <a:defRPr b="0" i="0" sz="900" u="none" cap="none" strike="noStrike">
                <a:solidFill>
                  <a:srgbClr val="8F8F8F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8F8F"/>
              </a:buClr>
              <a:buSzPts val="225"/>
              <a:buFont typeface="Lato"/>
              <a:buNone/>
              <a:defRPr b="0" i="0" sz="900" u="none" cap="none" strike="noStrike">
                <a:solidFill>
                  <a:srgbClr val="8F8F8F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8F8F"/>
              </a:buClr>
              <a:buSzPts val="225"/>
              <a:buFont typeface="Lato"/>
              <a:buNone/>
              <a:defRPr b="0" i="0" sz="900" u="none" cap="none" strike="noStrike">
                <a:solidFill>
                  <a:srgbClr val="8F8F8F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8F8F"/>
              </a:buClr>
              <a:buSzPts val="225"/>
              <a:buFont typeface="Lato"/>
              <a:buNone/>
              <a:defRPr b="0" i="0" sz="900" u="none" cap="none" strike="noStrike">
                <a:solidFill>
                  <a:srgbClr val="8F8F8F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8F8F"/>
              </a:buClr>
              <a:buSzPts val="225"/>
              <a:buFont typeface="Lato"/>
              <a:buNone/>
              <a:defRPr b="0" i="0" sz="900" u="none" cap="none" strike="noStrike">
                <a:solidFill>
                  <a:srgbClr val="8F8F8F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8F8F"/>
              </a:buClr>
              <a:buSzPts val="225"/>
              <a:buFont typeface="Lato"/>
              <a:buNone/>
              <a:defRPr b="0" i="0" sz="900" u="none" cap="none" strike="noStrike">
                <a:solidFill>
                  <a:srgbClr val="8F8F8F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8F8F"/>
              </a:buClr>
              <a:buSzPts val="225"/>
              <a:buFont typeface="Lato"/>
              <a:buNone/>
              <a:defRPr b="0" i="0" sz="900" u="none" cap="none" strike="noStrike">
                <a:solidFill>
                  <a:srgbClr val="8F8F8F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vider Slide 2">
  <p:cSld name="Divider Slide 2"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46"/>
          <p:cNvSpPr/>
          <p:nvPr/>
        </p:nvSpPr>
        <p:spPr>
          <a:xfrm>
            <a:off x="0" y="-3632"/>
            <a:ext cx="9144000" cy="514713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4" name="Google Shape;224;p46"/>
          <p:cNvSpPr txBox="1"/>
          <p:nvPr>
            <p:ph type="title"/>
          </p:nvPr>
        </p:nvSpPr>
        <p:spPr>
          <a:xfrm>
            <a:off x="551322" y="713072"/>
            <a:ext cx="3576155" cy="1799267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9F6F3"/>
              </a:buClr>
              <a:buSzPts val="4000"/>
              <a:buFont typeface="Lato"/>
              <a:buNone/>
              <a:defRPr b="1" i="0" sz="4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3A544"/>
              </a:buClr>
              <a:buSzPts val="2100"/>
              <a:buFont typeface="Lato Black"/>
              <a:buNone/>
              <a:defRPr b="0" i="0" sz="2100" u="none" cap="none" strike="noStrike">
                <a:solidFill>
                  <a:srgbClr val="33A544"/>
                </a:solidFill>
                <a:latin typeface="Lato Black"/>
                <a:ea typeface="Lato Black"/>
                <a:cs typeface="Lato Black"/>
                <a:sym typeface="Lato Black"/>
              </a:defRPr>
            </a:lvl2pPr>
            <a:lvl3pPr indent="0" lvl="2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3A544"/>
              </a:buClr>
              <a:buSzPts val="2100"/>
              <a:buFont typeface="Lato Black"/>
              <a:buNone/>
              <a:defRPr b="0" i="0" sz="2100" u="none" cap="none" strike="noStrike">
                <a:solidFill>
                  <a:srgbClr val="33A544"/>
                </a:solidFill>
                <a:latin typeface="Lato Black"/>
                <a:ea typeface="Lato Black"/>
                <a:cs typeface="Lato Black"/>
                <a:sym typeface="Lato Black"/>
              </a:defRPr>
            </a:lvl3pPr>
            <a:lvl4pPr indent="0" lvl="3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3A544"/>
              </a:buClr>
              <a:buSzPts val="2100"/>
              <a:buFont typeface="Lato Black"/>
              <a:buNone/>
              <a:defRPr b="0" i="0" sz="2100" u="none" cap="none" strike="noStrike">
                <a:solidFill>
                  <a:srgbClr val="33A544"/>
                </a:solidFill>
                <a:latin typeface="Lato Black"/>
                <a:ea typeface="Lato Black"/>
                <a:cs typeface="Lato Black"/>
                <a:sym typeface="Lato Black"/>
              </a:defRPr>
            </a:lvl4pPr>
            <a:lvl5pPr indent="0" lvl="4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3A544"/>
              </a:buClr>
              <a:buSzPts val="2100"/>
              <a:buFont typeface="Lato Black"/>
              <a:buNone/>
              <a:defRPr b="0" i="0" sz="2100" u="none" cap="none" strike="noStrike">
                <a:solidFill>
                  <a:srgbClr val="33A544"/>
                </a:solidFill>
                <a:latin typeface="Lato Black"/>
                <a:ea typeface="Lato Black"/>
                <a:cs typeface="Lato Black"/>
                <a:sym typeface="Lato Black"/>
              </a:defRPr>
            </a:lvl5pPr>
            <a:lvl6pPr indent="0" lvl="5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3A544"/>
              </a:buClr>
              <a:buSzPts val="2100"/>
              <a:buFont typeface="Lato Black"/>
              <a:buNone/>
              <a:defRPr b="0" i="0" sz="2100" u="none" cap="none" strike="noStrike">
                <a:solidFill>
                  <a:srgbClr val="33A544"/>
                </a:solidFill>
                <a:latin typeface="Lato Black"/>
                <a:ea typeface="Lato Black"/>
                <a:cs typeface="Lato Black"/>
                <a:sym typeface="Lato Black"/>
              </a:defRPr>
            </a:lvl6pPr>
            <a:lvl7pPr indent="0" lvl="6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3A544"/>
              </a:buClr>
              <a:buSzPts val="2100"/>
              <a:buFont typeface="Lato Black"/>
              <a:buNone/>
              <a:defRPr b="0" i="0" sz="2100" u="none" cap="none" strike="noStrike">
                <a:solidFill>
                  <a:srgbClr val="33A544"/>
                </a:solidFill>
                <a:latin typeface="Lato Black"/>
                <a:ea typeface="Lato Black"/>
                <a:cs typeface="Lato Black"/>
                <a:sym typeface="Lato Black"/>
              </a:defRPr>
            </a:lvl7pPr>
            <a:lvl8pPr indent="0" lvl="7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3A544"/>
              </a:buClr>
              <a:buSzPts val="2100"/>
              <a:buFont typeface="Lato Black"/>
              <a:buNone/>
              <a:defRPr b="0" i="0" sz="2100" u="none" cap="none" strike="noStrike">
                <a:solidFill>
                  <a:srgbClr val="33A544"/>
                </a:solidFill>
                <a:latin typeface="Lato Black"/>
                <a:ea typeface="Lato Black"/>
                <a:cs typeface="Lato Black"/>
                <a:sym typeface="Lato Black"/>
              </a:defRPr>
            </a:lvl8pPr>
            <a:lvl9pPr indent="0" lvl="8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3A544"/>
              </a:buClr>
              <a:buSzPts val="2100"/>
              <a:buFont typeface="Lato Black"/>
              <a:buNone/>
              <a:defRPr b="0" i="0" sz="2100" u="none" cap="none" strike="noStrike">
                <a:solidFill>
                  <a:srgbClr val="33A544"/>
                </a:solidFill>
                <a:latin typeface="Lato Black"/>
                <a:ea typeface="Lato Black"/>
                <a:cs typeface="Lato Black"/>
                <a:sym typeface="Lato Black"/>
              </a:defRPr>
            </a:lvl9pPr>
          </a:lstStyle>
          <a:p/>
        </p:txBody>
      </p:sp>
      <p:sp>
        <p:nvSpPr>
          <p:cNvPr id="225" name="Google Shape;225;p46"/>
          <p:cNvSpPr txBox="1"/>
          <p:nvPr>
            <p:ph idx="1" type="body"/>
          </p:nvPr>
        </p:nvSpPr>
        <p:spPr>
          <a:xfrm>
            <a:off x="545828" y="2501377"/>
            <a:ext cx="3581650" cy="1678393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Lato"/>
              <a:buNone/>
              <a:defRPr b="0" i="0" sz="15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336550" lvl="1" marL="9144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Lato"/>
              <a:buChar char="•"/>
              <a:defRPr b="0" i="0" sz="17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323850" lvl="2" marL="13716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Lato"/>
              <a:buChar char="•"/>
              <a:defRPr b="0" i="0" sz="15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323850" lvl="3" marL="18288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Lato"/>
              <a:buChar char="•"/>
              <a:defRPr b="0" i="0" sz="15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336550" lvl="4" marL="22860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3B3A3C"/>
              </a:buClr>
              <a:buSzPts val="1700"/>
              <a:buFont typeface="Lato"/>
              <a:buChar char="•"/>
              <a:defRPr b="0" i="0" sz="1700" u="none" cap="none" strike="noStrike">
                <a:solidFill>
                  <a:srgbClr val="3B3A3C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336550" lvl="5" marL="27432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3B3A3C"/>
              </a:buClr>
              <a:buSzPts val="1700"/>
              <a:buFont typeface="Lato"/>
              <a:buChar char="•"/>
              <a:defRPr b="0" i="0" sz="1700" u="none" cap="none" strike="noStrike">
                <a:solidFill>
                  <a:srgbClr val="3B3A3C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336550" lvl="6" marL="32004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3B3A3C"/>
              </a:buClr>
              <a:buSzPts val="1700"/>
              <a:buFont typeface="Lato"/>
              <a:buChar char="•"/>
              <a:defRPr b="0" i="0" sz="1700" u="none" cap="none" strike="noStrike">
                <a:solidFill>
                  <a:srgbClr val="3B3A3C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336550" lvl="7" marL="36576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3B3A3C"/>
              </a:buClr>
              <a:buSzPts val="1700"/>
              <a:buFont typeface="Lato"/>
              <a:buChar char="•"/>
              <a:defRPr b="0" i="0" sz="1700" u="none" cap="none" strike="noStrike">
                <a:solidFill>
                  <a:srgbClr val="3B3A3C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336550" lvl="8" marL="41148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3B3A3C"/>
              </a:buClr>
              <a:buSzPts val="1700"/>
              <a:buFont typeface="Lato"/>
              <a:buChar char="•"/>
              <a:defRPr b="0" i="0" sz="1700" u="none" cap="none" strike="noStrike">
                <a:solidFill>
                  <a:srgbClr val="3B3A3C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pic>
        <p:nvPicPr>
          <p:cNvPr id="226" name="Google Shape;226;p4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632596" y="4400550"/>
            <a:ext cx="2877633" cy="273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" name="Google Shape;227;p46"/>
          <p:cNvPicPr preferRelativeResize="0"/>
          <p:nvPr/>
        </p:nvPicPr>
        <p:blipFill rotWithShape="1">
          <a:blip r:embed="rId3">
            <a:alphaModFix/>
          </a:blip>
          <a:srcRect b="0" l="26504" r="17090" t="0"/>
          <a:stretch/>
        </p:blipFill>
        <p:spPr>
          <a:xfrm>
            <a:off x="4791037" y="0"/>
            <a:ext cx="4351774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28" name="Google Shape;228;p46"/>
          <p:cNvSpPr txBox="1"/>
          <p:nvPr>
            <p:ph idx="12" type="sldNum"/>
          </p:nvPr>
        </p:nvSpPr>
        <p:spPr>
          <a:xfrm>
            <a:off x="506941" y="4800326"/>
            <a:ext cx="208800" cy="207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50" lIns="34250" spcFirstLastPara="1" rIns="34250" wrap="square" tIns="3425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8F8F"/>
              </a:buClr>
              <a:buSzPts val="225"/>
              <a:buFont typeface="Lato"/>
              <a:buNone/>
              <a:defRPr b="0" i="0" sz="900" u="none" cap="none" strike="noStrike">
                <a:solidFill>
                  <a:srgbClr val="8F8F8F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8F8F"/>
              </a:buClr>
              <a:buSzPts val="225"/>
              <a:buFont typeface="Lato"/>
              <a:buNone/>
              <a:defRPr b="0" i="0" sz="900" u="none" cap="none" strike="noStrike">
                <a:solidFill>
                  <a:srgbClr val="8F8F8F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8F8F"/>
              </a:buClr>
              <a:buSzPts val="225"/>
              <a:buFont typeface="Lato"/>
              <a:buNone/>
              <a:defRPr b="0" i="0" sz="900" u="none" cap="none" strike="noStrike">
                <a:solidFill>
                  <a:srgbClr val="8F8F8F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8F8F"/>
              </a:buClr>
              <a:buSzPts val="225"/>
              <a:buFont typeface="Lato"/>
              <a:buNone/>
              <a:defRPr b="0" i="0" sz="900" u="none" cap="none" strike="noStrike">
                <a:solidFill>
                  <a:srgbClr val="8F8F8F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8F8F"/>
              </a:buClr>
              <a:buSzPts val="225"/>
              <a:buFont typeface="Lato"/>
              <a:buNone/>
              <a:defRPr b="0" i="0" sz="900" u="none" cap="none" strike="noStrike">
                <a:solidFill>
                  <a:srgbClr val="8F8F8F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8F8F"/>
              </a:buClr>
              <a:buSzPts val="225"/>
              <a:buFont typeface="Lato"/>
              <a:buNone/>
              <a:defRPr b="0" i="0" sz="900" u="none" cap="none" strike="noStrike">
                <a:solidFill>
                  <a:srgbClr val="8F8F8F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8F8F"/>
              </a:buClr>
              <a:buSzPts val="225"/>
              <a:buFont typeface="Lato"/>
              <a:buNone/>
              <a:defRPr b="0" i="0" sz="900" u="none" cap="none" strike="noStrike">
                <a:solidFill>
                  <a:srgbClr val="8F8F8F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8F8F"/>
              </a:buClr>
              <a:buSzPts val="225"/>
              <a:buFont typeface="Lato"/>
              <a:buNone/>
              <a:defRPr b="0" i="0" sz="900" u="none" cap="none" strike="noStrike">
                <a:solidFill>
                  <a:srgbClr val="8F8F8F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8F8F"/>
              </a:buClr>
              <a:buSzPts val="225"/>
              <a:buFont typeface="Lato"/>
              <a:buNone/>
              <a:defRPr b="0" i="0" sz="900" u="none" cap="none" strike="noStrike">
                <a:solidFill>
                  <a:srgbClr val="8F8F8F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sample slide - plain">
  <p:cSld name="1_sample slide - plain"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47"/>
          <p:cNvSpPr/>
          <p:nvPr/>
        </p:nvSpPr>
        <p:spPr>
          <a:xfrm>
            <a:off x="2667000" y="0"/>
            <a:ext cx="6477000" cy="46545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5"/>
              <a:buFont typeface="Arial"/>
              <a:buNone/>
            </a:pPr>
            <a:r>
              <a:t/>
            </a:r>
            <a:endParaRPr b="0" i="0" sz="525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1" name="Google Shape;231;p47"/>
          <p:cNvSpPr txBox="1"/>
          <p:nvPr>
            <p:ph idx="1" type="body"/>
          </p:nvPr>
        </p:nvSpPr>
        <p:spPr>
          <a:xfrm>
            <a:off x="534863" y="1852552"/>
            <a:ext cx="1924050" cy="1567542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b="0" i="0" sz="1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32" name="Google Shape;232;p47"/>
          <p:cNvSpPr txBox="1"/>
          <p:nvPr>
            <p:ph idx="2" type="body"/>
          </p:nvPr>
        </p:nvSpPr>
        <p:spPr>
          <a:xfrm>
            <a:off x="2825750" y="819149"/>
            <a:ext cx="5970353" cy="3559781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6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350519" lvl="1" marL="91440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920"/>
              <a:buFont typeface="Arial"/>
              <a:buChar char="•"/>
              <a:defRPr b="0" i="0" sz="16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335280" lvl="2" marL="137160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80"/>
              <a:buFont typeface="Arial"/>
              <a:buChar char="•"/>
              <a:defRPr b="0" i="0" sz="14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33528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80"/>
              <a:buFont typeface="Arial"/>
              <a:buChar char="•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35279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80"/>
              <a:buFont typeface="Arial"/>
              <a:buChar char="•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33" name="Google Shape;233;p47"/>
          <p:cNvSpPr txBox="1"/>
          <p:nvPr>
            <p:ph idx="3" type="body"/>
          </p:nvPr>
        </p:nvSpPr>
        <p:spPr>
          <a:xfrm>
            <a:off x="522988" y="973776"/>
            <a:ext cx="1924050" cy="831273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Lato"/>
              <a:buNone/>
              <a:defRPr b="1" i="0" sz="24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34" name="Google Shape;234;p47"/>
          <p:cNvSpPr txBox="1"/>
          <p:nvPr>
            <p:ph idx="12" type="sldNum"/>
          </p:nvPr>
        </p:nvSpPr>
        <p:spPr>
          <a:xfrm>
            <a:off x="506941" y="4800326"/>
            <a:ext cx="208800" cy="207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50" lIns="34250" spcFirstLastPara="1" rIns="34250" wrap="square" tIns="3425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8F8F"/>
              </a:buClr>
              <a:buSzPts val="225"/>
              <a:buFont typeface="Lato"/>
              <a:buNone/>
              <a:defRPr b="0" i="0" sz="900" u="none" cap="none" strike="noStrike">
                <a:solidFill>
                  <a:srgbClr val="8F8F8F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8F8F"/>
              </a:buClr>
              <a:buSzPts val="225"/>
              <a:buFont typeface="Lato"/>
              <a:buNone/>
              <a:defRPr b="0" i="0" sz="900" u="none" cap="none" strike="noStrike">
                <a:solidFill>
                  <a:srgbClr val="8F8F8F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8F8F"/>
              </a:buClr>
              <a:buSzPts val="225"/>
              <a:buFont typeface="Lato"/>
              <a:buNone/>
              <a:defRPr b="0" i="0" sz="900" u="none" cap="none" strike="noStrike">
                <a:solidFill>
                  <a:srgbClr val="8F8F8F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8F8F"/>
              </a:buClr>
              <a:buSzPts val="225"/>
              <a:buFont typeface="Lato"/>
              <a:buNone/>
              <a:defRPr b="0" i="0" sz="900" u="none" cap="none" strike="noStrike">
                <a:solidFill>
                  <a:srgbClr val="8F8F8F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8F8F"/>
              </a:buClr>
              <a:buSzPts val="225"/>
              <a:buFont typeface="Lato"/>
              <a:buNone/>
              <a:defRPr b="0" i="0" sz="900" u="none" cap="none" strike="noStrike">
                <a:solidFill>
                  <a:srgbClr val="8F8F8F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8F8F"/>
              </a:buClr>
              <a:buSzPts val="225"/>
              <a:buFont typeface="Lato"/>
              <a:buNone/>
              <a:defRPr b="0" i="0" sz="900" u="none" cap="none" strike="noStrike">
                <a:solidFill>
                  <a:srgbClr val="8F8F8F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8F8F"/>
              </a:buClr>
              <a:buSzPts val="225"/>
              <a:buFont typeface="Lato"/>
              <a:buNone/>
              <a:defRPr b="0" i="0" sz="900" u="none" cap="none" strike="noStrike">
                <a:solidFill>
                  <a:srgbClr val="8F8F8F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8F8F"/>
              </a:buClr>
              <a:buSzPts val="225"/>
              <a:buFont typeface="Lato"/>
              <a:buNone/>
              <a:defRPr b="0" i="0" sz="900" u="none" cap="none" strike="noStrike">
                <a:solidFill>
                  <a:srgbClr val="8F8F8F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8F8F"/>
              </a:buClr>
              <a:buSzPts val="225"/>
              <a:buFont typeface="Lato"/>
              <a:buNone/>
              <a:defRPr b="0" i="0" sz="900" u="none" cap="none" strike="noStrike">
                <a:solidFill>
                  <a:srgbClr val="8F8F8F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nd Slide">
  <p:cSld name="End Slide"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48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67B15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5"/>
              <a:buFont typeface="Arial"/>
              <a:buNone/>
            </a:pPr>
            <a:r>
              <a:t/>
            </a:r>
            <a:endParaRPr b="0" i="0" sz="525" u="none" cap="none" strike="noStrik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7" name="Google Shape;237;p4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831971" y="3989625"/>
            <a:ext cx="3372725" cy="320000"/>
          </a:xfrm>
          <a:prstGeom prst="rect">
            <a:avLst/>
          </a:prstGeom>
          <a:noFill/>
          <a:ln>
            <a:noFill/>
          </a:ln>
        </p:spPr>
      </p:pic>
      <p:sp>
        <p:nvSpPr>
          <p:cNvPr id="238" name="Google Shape;238;p48"/>
          <p:cNvSpPr txBox="1"/>
          <p:nvPr>
            <p:ph idx="1" type="body"/>
          </p:nvPr>
        </p:nvSpPr>
        <p:spPr>
          <a:xfrm>
            <a:off x="506941" y="510639"/>
            <a:ext cx="8043292" cy="333934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 marR="0" rtl="0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lt2"/>
              </a:buClr>
              <a:buSzPts val="4000"/>
              <a:buFont typeface="Lato"/>
              <a:buNone/>
              <a:defRPr b="1" i="0" sz="4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336550" lvl="1" marL="9144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Lato"/>
              <a:buChar char="•"/>
              <a:defRPr b="0" i="0" sz="17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323850" lvl="2" marL="13716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Lato"/>
              <a:buChar char="•"/>
              <a:defRPr b="0" i="0" sz="15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323850" lvl="3" marL="18288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Lato"/>
              <a:buChar char="•"/>
              <a:defRPr b="0" i="0" sz="15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336550" lvl="4" marL="22860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3B3A3C"/>
              </a:buClr>
              <a:buSzPts val="1700"/>
              <a:buFont typeface="Lato"/>
              <a:buChar char="•"/>
              <a:defRPr b="0" i="0" sz="1700" u="none" cap="none" strike="noStrike">
                <a:solidFill>
                  <a:srgbClr val="3B3A3C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336550" lvl="5" marL="27432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3B3A3C"/>
              </a:buClr>
              <a:buSzPts val="1700"/>
              <a:buFont typeface="Lato"/>
              <a:buChar char="•"/>
              <a:defRPr b="0" i="0" sz="1700" u="none" cap="none" strike="noStrike">
                <a:solidFill>
                  <a:srgbClr val="3B3A3C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336550" lvl="6" marL="32004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3B3A3C"/>
              </a:buClr>
              <a:buSzPts val="1700"/>
              <a:buFont typeface="Lato"/>
              <a:buChar char="•"/>
              <a:defRPr b="0" i="0" sz="1700" u="none" cap="none" strike="noStrike">
                <a:solidFill>
                  <a:srgbClr val="3B3A3C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336550" lvl="7" marL="36576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3B3A3C"/>
              </a:buClr>
              <a:buSzPts val="1700"/>
              <a:buFont typeface="Lato"/>
              <a:buChar char="•"/>
              <a:defRPr b="0" i="0" sz="1700" u="none" cap="none" strike="noStrike">
                <a:solidFill>
                  <a:srgbClr val="3B3A3C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336550" lvl="8" marL="41148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3B3A3C"/>
              </a:buClr>
              <a:buSzPts val="1700"/>
              <a:buFont typeface="Lato"/>
              <a:buChar char="•"/>
              <a:defRPr b="0" i="0" sz="1700" u="none" cap="none" strike="noStrike">
                <a:solidFill>
                  <a:srgbClr val="3B3A3C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239" name="Google Shape;239;p48"/>
          <p:cNvSpPr txBox="1"/>
          <p:nvPr>
            <p:ph idx="12" type="sldNum"/>
          </p:nvPr>
        </p:nvSpPr>
        <p:spPr>
          <a:xfrm>
            <a:off x="506941" y="4800326"/>
            <a:ext cx="208800" cy="207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50" lIns="34250" spcFirstLastPara="1" rIns="34250" wrap="square" tIns="3425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8F8F"/>
              </a:buClr>
              <a:buSzPts val="225"/>
              <a:buFont typeface="Lato"/>
              <a:buNone/>
              <a:defRPr b="0" i="0" sz="900" u="none" cap="none" strike="noStrike">
                <a:solidFill>
                  <a:srgbClr val="8F8F8F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8F8F"/>
              </a:buClr>
              <a:buSzPts val="225"/>
              <a:buFont typeface="Lato"/>
              <a:buNone/>
              <a:defRPr b="0" i="0" sz="900" u="none" cap="none" strike="noStrike">
                <a:solidFill>
                  <a:srgbClr val="8F8F8F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8F8F"/>
              </a:buClr>
              <a:buSzPts val="225"/>
              <a:buFont typeface="Lato"/>
              <a:buNone/>
              <a:defRPr b="0" i="0" sz="900" u="none" cap="none" strike="noStrike">
                <a:solidFill>
                  <a:srgbClr val="8F8F8F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8F8F"/>
              </a:buClr>
              <a:buSzPts val="225"/>
              <a:buFont typeface="Lato"/>
              <a:buNone/>
              <a:defRPr b="0" i="0" sz="900" u="none" cap="none" strike="noStrike">
                <a:solidFill>
                  <a:srgbClr val="8F8F8F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8F8F"/>
              </a:buClr>
              <a:buSzPts val="225"/>
              <a:buFont typeface="Lato"/>
              <a:buNone/>
              <a:defRPr b="0" i="0" sz="900" u="none" cap="none" strike="noStrike">
                <a:solidFill>
                  <a:srgbClr val="8F8F8F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8F8F"/>
              </a:buClr>
              <a:buSzPts val="225"/>
              <a:buFont typeface="Lato"/>
              <a:buNone/>
              <a:defRPr b="0" i="0" sz="900" u="none" cap="none" strike="noStrike">
                <a:solidFill>
                  <a:srgbClr val="8F8F8F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8F8F"/>
              </a:buClr>
              <a:buSzPts val="225"/>
              <a:buFont typeface="Lato"/>
              <a:buNone/>
              <a:defRPr b="0" i="0" sz="900" u="none" cap="none" strike="noStrike">
                <a:solidFill>
                  <a:srgbClr val="8F8F8F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8F8F"/>
              </a:buClr>
              <a:buSzPts val="225"/>
              <a:buFont typeface="Lato"/>
              <a:buNone/>
              <a:defRPr b="0" i="0" sz="900" u="none" cap="none" strike="noStrike">
                <a:solidFill>
                  <a:srgbClr val="8F8F8F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8F8F"/>
              </a:buClr>
              <a:buSzPts val="225"/>
              <a:buFont typeface="Lato"/>
              <a:buNone/>
              <a:defRPr b="0" i="0" sz="900" u="none" cap="none" strike="noStrike">
                <a:solidFill>
                  <a:srgbClr val="8F8F8F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3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20" Type="http://schemas.openxmlformats.org/officeDocument/2006/relationships/theme" Target="../theme/theme4.xml"/><Relationship Id="rId11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1.xml"/><Relationship Id="rId1" Type="http://schemas.openxmlformats.org/officeDocument/2006/relationships/image" Target="../media/image1.png"/><Relationship Id="rId2" Type="http://schemas.openxmlformats.org/officeDocument/2006/relationships/image" Target="../media/image2.png"/><Relationship Id="rId3" Type="http://schemas.openxmlformats.org/officeDocument/2006/relationships/slideLayout" Target="../slideLayouts/slideLayout12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Relationship Id="rId15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4.xml"/><Relationship Id="rId19" Type="http://schemas.openxmlformats.org/officeDocument/2006/relationships/slideLayout" Target="../slideLayouts/slideLayout28.xml"/><Relationship Id="rId6" Type="http://schemas.openxmlformats.org/officeDocument/2006/relationships/slideLayout" Target="../slideLayouts/slideLayout15.xml"/><Relationship Id="rId18" Type="http://schemas.openxmlformats.org/officeDocument/2006/relationships/slideLayout" Target="../slideLayouts/slideLayout27.xml"/><Relationship Id="rId7" Type="http://schemas.openxmlformats.org/officeDocument/2006/relationships/slideLayout" Target="../slideLayouts/slideLayout16.xml"/><Relationship Id="rId8" Type="http://schemas.openxmlformats.org/officeDocument/2006/relationships/slideLayout" Target="../slideLayouts/slideLayout17.xml"/></Relationships>
</file>

<file path=ppt/slideMasters/_rels/slideMaster3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38.xml"/><Relationship Id="rId13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29.xml"/><Relationship Id="rId2" Type="http://schemas.openxmlformats.org/officeDocument/2006/relationships/slideLayout" Target="../slideLayouts/slideLayout30.xml"/><Relationship Id="rId3" Type="http://schemas.openxmlformats.org/officeDocument/2006/relationships/slideLayout" Target="../slideLayouts/slideLayout31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5" Type="http://schemas.openxmlformats.org/officeDocument/2006/relationships/slideLayout" Target="../slideLayouts/slideLayout43.xml"/><Relationship Id="rId14" Type="http://schemas.openxmlformats.org/officeDocument/2006/relationships/slideLayout" Target="../slideLayouts/slideLayout42.xml"/><Relationship Id="rId17" Type="http://schemas.openxmlformats.org/officeDocument/2006/relationships/slideLayout" Target="../slideLayouts/slideLayout45.xml"/><Relationship Id="rId16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4.xml"/><Relationship Id="rId18" Type="http://schemas.openxmlformats.org/officeDocument/2006/relationships/theme" Target="../theme/theme1.xml"/><Relationship Id="rId7" Type="http://schemas.openxmlformats.org/officeDocument/2006/relationships/slideLayout" Target="../slideLayouts/slideLayout35.xml"/><Relationship Id="rId8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1" name="Google Shape;51;p13"/>
          <p:cNvCxnSpPr/>
          <p:nvPr/>
        </p:nvCxnSpPr>
        <p:spPr>
          <a:xfrm rot="10800000">
            <a:off x="0" y="4669063"/>
            <a:ext cx="9144000" cy="0"/>
          </a:xfrm>
          <a:prstGeom prst="straightConnector1">
            <a:avLst/>
          </a:prstGeom>
          <a:noFill/>
          <a:ln cap="flat" cmpd="sng" w="25400">
            <a:solidFill>
              <a:srgbClr val="C8CACA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52" name="Google Shape;52;p13"/>
          <p:cNvPicPr preferRelativeResize="0"/>
          <p:nvPr/>
        </p:nvPicPr>
        <p:blipFill>
          <a:blip r:embed="rId1">
            <a:alphaModFix/>
          </a:blip>
          <a:stretch>
            <a:fillRect/>
          </a:stretch>
        </p:blipFill>
        <p:spPr>
          <a:xfrm>
            <a:off x="63275" y="4742201"/>
            <a:ext cx="845578" cy="401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3" name="Google Shape;53;p1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275320" y="4709160"/>
            <a:ext cx="817908" cy="401300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3"/>
    <p:sldLayoutId id="2147483660" r:id="rId4"/>
    <p:sldLayoutId id="2147483661" r:id="rId5"/>
    <p:sldLayoutId id="2147483662" r:id="rId6"/>
    <p:sldLayoutId id="2147483663" r:id="rId7"/>
    <p:sldLayoutId id="2147483664" r:id="rId8"/>
    <p:sldLayoutId id="2147483665" r:id="rId9"/>
    <p:sldLayoutId id="2147483666" r:id="rId10"/>
    <p:sldLayoutId id="2147483667" r:id="rId11"/>
    <p:sldLayoutId id="2147483668" r:id="rId12"/>
    <p:sldLayoutId id="2147483669" r:id="rId13"/>
    <p:sldLayoutId id="2147483670" r:id="rId14"/>
    <p:sldLayoutId id="2147483671" r:id="rId15"/>
    <p:sldLayoutId id="2147483672" r:id="rId16"/>
    <p:sldLayoutId id="2147483673" r:id="rId17"/>
    <p:sldLayoutId id="2147483674" r:id="rId18"/>
    <p:sldLayoutId id="2147483675" r:id="rId19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1"/>
          <p:cNvSpPr txBox="1"/>
          <p:nvPr>
            <p:ph idx="12" type="sldNum"/>
          </p:nvPr>
        </p:nvSpPr>
        <p:spPr>
          <a:xfrm>
            <a:off x="506941" y="4800326"/>
            <a:ext cx="208800" cy="207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50" lIns="34250" spcFirstLastPara="1" rIns="34250" wrap="square" tIns="3425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8F8F"/>
              </a:buClr>
              <a:buSzPts val="225"/>
              <a:buFont typeface="Lato"/>
              <a:buNone/>
              <a:defRPr b="0" i="0" sz="900" u="none" cap="none" strike="noStrike">
                <a:solidFill>
                  <a:srgbClr val="8F8F8F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8F8F"/>
              </a:buClr>
              <a:buSzPts val="225"/>
              <a:buFont typeface="Lato"/>
              <a:buNone/>
              <a:defRPr b="0" i="0" sz="900" u="none" cap="none" strike="noStrike">
                <a:solidFill>
                  <a:srgbClr val="8F8F8F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8F8F"/>
              </a:buClr>
              <a:buSzPts val="225"/>
              <a:buFont typeface="Lato"/>
              <a:buNone/>
              <a:defRPr b="0" i="0" sz="900" u="none" cap="none" strike="noStrike">
                <a:solidFill>
                  <a:srgbClr val="8F8F8F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8F8F"/>
              </a:buClr>
              <a:buSzPts val="225"/>
              <a:buFont typeface="Lato"/>
              <a:buNone/>
              <a:defRPr b="0" i="0" sz="900" u="none" cap="none" strike="noStrike">
                <a:solidFill>
                  <a:srgbClr val="8F8F8F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8F8F"/>
              </a:buClr>
              <a:buSzPts val="225"/>
              <a:buFont typeface="Lato"/>
              <a:buNone/>
              <a:defRPr b="0" i="0" sz="900" u="none" cap="none" strike="noStrike">
                <a:solidFill>
                  <a:srgbClr val="8F8F8F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8F8F"/>
              </a:buClr>
              <a:buSzPts val="225"/>
              <a:buFont typeface="Lato"/>
              <a:buNone/>
              <a:defRPr b="0" i="0" sz="900" u="none" cap="none" strike="noStrike">
                <a:solidFill>
                  <a:srgbClr val="8F8F8F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8F8F"/>
              </a:buClr>
              <a:buSzPts val="225"/>
              <a:buFont typeface="Lato"/>
              <a:buNone/>
              <a:defRPr b="0" i="0" sz="900" u="none" cap="none" strike="noStrike">
                <a:solidFill>
                  <a:srgbClr val="8F8F8F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8F8F"/>
              </a:buClr>
              <a:buSzPts val="225"/>
              <a:buFont typeface="Lato"/>
              <a:buNone/>
              <a:defRPr b="0" i="0" sz="900" u="none" cap="none" strike="noStrike">
                <a:solidFill>
                  <a:srgbClr val="8F8F8F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8F8F"/>
              </a:buClr>
              <a:buSzPts val="225"/>
              <a:buFont typeface="Lato"/>
              <a:buNone/>
              <a:defRPr b="0" i="0" sz="900" u="none" cap="none" strike="noStrike">
                <a:solidFill>
                  <a:srgbClr val="8F8F8F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145" name="Google Shape;145;p31"/>
          <p:cNvCxnSpPr/>
          <p:nvPr/>
        </p:nvCxnSpPr>
        <p:spPr>
          <a:xfrm rot="10800000">
            <a:off x="0" y="4669063"/>
            <a:ext cx="9144000" cy="0"/>
          </a:xfrm>
          <a:prstGeom prst="straightConnector1">
            <a:avLst/>
          </a:prstGeom>
          <a:noFill/>
          <a:ln cap="flat" cmpd="sng" w="25400">
            <a:solidFill>
              <a:srgbClr val="C8CACA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  <p:sldLayoutId id="2147483688" r:id="rId13"/>
    <p:sldLayoutId id="2147483689" r:id="rId14"/>
    <p:sldLayoutId id="2147483690" r:id="rId15"/>
    <p:sldLayoutId id="2147483691" r:id="rId16"/>
    <p:sldLayoutId id="2147483692" r:id="rId17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8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5.png"/><Relationship Id="rId4" Type="http://schemas.openxmlformats.org/officeDocument/2006/relationships/image" Target="../media/image28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3.xml"/><Relationship Id="rId3" Type="http://schemas.openxmlformats.org/officeDocument/2006/relationships/hyperlink" Target="https://socialmediatestdrive.org" TargetMode="Externa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7.png"/><Relationship Id="rId4" Type="http://schemas.openxmlformats.org/officeDocument/2006/relationships/image" Target="../media/image29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19.xml"/><Relationship Id="rId3" Type="http://schemas.openxmlformats.org/officeDocument/2006/relationships/hyperlink" Target="https://socialmediatestdrive.org/" TargetMode="External"/><Relationship Id="rId4" Type="http://schemas.openxmlformats.org/officeDocument/2006/relationships/hyperlink" Target="mailto:socialmediatestdrive@gmail.com" TargetMode="External"/><Relationship Id="rId5" Type="http://schemas.openxmlformats.org/officeDocument/2006/relationships/hyperlink" Target="mailto:ald17@cornell.edu" TargetMode="Externa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5" Type="http://schemas.openxmlformats.org/officeDocument/2006/relationships/image" Target="../media/image22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3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notesSlide" Target="../notesSlides/notesSlide4.xml"/><Relationship Id="rId3" Type="http://schemas.openxmlformats.org/officeDocument/2006/relationships/hyperlink" Target="https://www.commonsensemedia.org/social-media-social-life-infographic" TargetMode="External"/><Relationship Id="rId4" Type="http://schemas.openxmlformats.org/officeDocument/2006/relationships/image" Target="../media/image24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7.png"/><Relationship Id="rId4" Type="http://schemas.openxmlformats.org/officeDocument/2006/relationships/hyperlink" Target="https://www.commonsensemedia.org/research/tweens-teens-tech-and-mental-health" TargetMode="Externa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7.png"/><Relationship Id="rId4" Type="http://schemas.openxmlformats.org/officeDocument/2006/relationships/image" Target="../media/image30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6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49"/>
          <p:cNvSpPr/>
          <p:nvPr/>
        </p:nvSpPr>
        <p:spPr>
          <a:xfrm>
            <a:off x="0" y="0"/>
            <a:ext cx="9144000" cy="46533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5"/>
              <a:buFont typeface="Arial"/>
              <a:buNone/>
            </a:pPr>
            <a:r>
              <a:t/>
            </a:r>
            <a:endParaRPr b="0" i="0" sz="525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45" name="Google Shape;245;p49"/>
          <p:cNvPicPr preferRelativeResize="0"/>
          <p:nvPr/>
        </p:nvPicPr>
        <p:blipFill rotWithShape="1">
          <a:blip r:embed="rId3">
            <a:alphaModFix/>
          </a:blip>
          <a:srcRect b="1541" l="0" r="0" t="1531"/>
          <a:stretch/>
        </p:blipFill>
        <p:spPr>
          <a:xfrm>
            <a:off x="0" y="13"/>
            <a:ext cx="9143997" cy="4653278"/>
          </a:xfrm>
          <a:prstGeom prst="rect">
            <a:avLst/>
          </a:prstGeom>
          <a:noFill/>
          <a:ln>
            <a:noFill/>
          </a:ln>
        </p:spPr>
      </p:pic>
      <p:sp>
        <p:nvSpPr>
          <p:cNvPr id="246" name="Google Shape;246;p49"/>
          <p:cNvSpPr/>
          <p:nvPr/>
        </p:nvSpPr>
        <p:spPr>
          <a:xfrm>
            <a:off x="3982550" y="3424100"/>
            <a:ext cx="5161200" cy="11409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45700" lIns="274300" spcFirstLastPara="1" rIns="274300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Oswald"/>
              <a:buNone/>
            </a:pPr>
            <a:r>
              <a:rPr lang="en" sz="30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Discover Social Media TestDrive!</a:t>
            </a:r>
            <a:endParaRPr sz="3000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2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58"/>
          <p:cNvSpPr/>
          <p:nvPr/>
        </p:nvSpPr>
        <p:spPr>
          <a:xfrm>
            <a:off x="0" y="8244"/>
            <a:ext cx="9144000" cy="4655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5"/>
              <a:buFont typeface="Arial"/>
              <a:buNone/>
            </a:pPr>
            <a:r>
              <a:t/>
            </a:r>
            <a:endParaRPr b="0" i="0" sz="525" u="none" cap="none" strike="noStrike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4" name="Google Shape;334;p58"/>
          <p:cNvSpPr txBox="1"/>
          <p:nvPr/>
        </p:nvSpPr>
        <p:spPr>
          <a:xfrm>
            <a:off x="4267200" y="1312053"/>
            <a:ext cx="4520100" cy="48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"/>
              <a:buFont typeface="Lato"/>
              <a:buNone/>
            </a:pPr>
            <a:r>
              <a:rPr b="1" lang="en" sz="1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What Makes TestDrive Engaging and Safe?</a:t>
            </a:r>
            <a:endParaRPr/>
          </a:p>
        </p:txBody>
      </p:sp>
      <p:cxnSp>
        <p:nvCxnSpPr>
          <p:cNvPr id="335" name="Google Shape;335;p58"/>
          <p:cNvCxnSpPr/>
          <p:nvPr/>
        </p:nvCxnSpPr>
        <p:spPr>
          <a:xfrm>
            <a:off x="4267201" y="1220925"/>
            <a:ext cx="429768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36" name="Google Shape;336;p58"/>
          <p:cNvCxnSpPr/>
          <p:nvPr/>
        </p:nvCxnSpPr>
        <p:spPr>
          <a:xfrm>
            <a:off x="4267201" y="3770175"/>
            <a:ext cx="429768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37" name="Google Shape;337;p58"/>
          <p:cNvSpPr/>
          <p:nvPr/>
        </p:nvSpPr>
        <p:spPr>
          <a:xfrm>
            <a:off x="0" y="-37223"/>
            <a:ext cx="9144000" cy="97252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5"/>
              <a:buFont typeface="Arial"/>
              <a:buNone/>
            </a:pPr>
            <a:r>
              <a:t/>
            </a:r>
            <a:endParaRPr b="0" i="0" sz="525" u="none" cap="none" strike="noStrike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38" name="Google Shape;338;p58"/>
          <p:cNvPicPr preferRelativeResize="0"/>
          <p:nvPr/>
        </p:nvPicPr>
        <p:blipFill rotWithShape="1">
          <a:blip r:embed="rId3">
            <a:alphaModFix/>
          </a:blip>
          <a:srcRect b="13111" l="0" r="0" t="0"/>
          <a:stretch/>
        </p:blipFill>
        <p:spPr>
          <a:xfrm>
            <a:off x="902762" y="237995"/>
            <a:ext cx="2602438" cy="441740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39" name="Google Shape;339;p58"/>
          <p:cNvCxnSpPr/>
          <p:nvPr/>
        </p:nvCxnSpPr>
        <p:spPr>
          <a:xfrm rot="10800000">
            <a:off x="0" y="4669063"/>
            <a:ext cx="9144000" cy="0"/>
          </a:xfrm>
          <a:prstGeom prst="straightConnector1">
            <a:avLst/>
          </a:prstGeom>
          <a:noFill/>
          <a:ln cap="flat" cmpd="sng" w="25400">
            <a:solidFill>
              <a:srgbClr val="C8CACA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340" name="Google Shape;340;p58"/>
          <p:cNvPicPr preferRelativeResize="0"/>
          <p:nvPr/>
        </p:nvPicPr>
        <p:blipFill rotWithShape="1">
          <a:blip r:embed="rId4">
            <a:alphaModFix/>
          </a:blip>
          <a:srcRect b="-14177" l="1918" r="3096" t="-1939"/>
          <a:stretch/>
        </p:blipFill>
        <p:spPr>
          <a:xfrm>
            <a:off x="1217151" y="1040825"/>
            <a:ext cx="1973626" cy="3628254"/>
          </a:xfrm>
          <a:prstGeom prst="rect">
            <a:avLst/>
          </a:prstGeom>
          <a:noFill/>
          <a:ln>
            <a:noFill/>
          </a:ln>
        </p:spPr>
      </p:pic>
      <p:sp>
        <p:nvSpPr>
          <p:cNvPr id="341" name="Google Shape;341;p58"/>
          <p:cNvSpPr txBox="1"/>
          <p:nvPr/>
        </p:nvSpPr>
        <p:spPr>
          <a:xfrm>
            <a:off x="4281275" y="1985250"/>
            <a:ext cx="4207500" cy="160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17500" lvl="0" marL="45720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Instagram-like timeline which includes:</a:t>
            </a:r>
            <a:endParaRPr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indent="-317500" lvl="1" marL="91440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Char char="○"/>
            </a:pPr>
            <a:r>
              <a:rPr lang="en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‘Bot’ (fake) users</a:t>
            </a:r>
            <a:endParaRPr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indent="-317500" lvl="1" marL="91440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Char char="○"/>
            </a:pPr>
            <a:r>
              <a:rPr lang="en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Scripted interactions and content</a:t>
            </a:r>
            <a:endParaRPr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indent="-317500" lvl="0" marL="45720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Char char="●"/>
            </a:pPr>
            <a:r>
              <a:rPr lang="en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Learners can post, comment, like, etc.</a:t>
            </a:r>
            <a:endParaRPr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indent="-317500" lvl="0" marL="45720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Char char="●"/>
            </a:pPr>
            <a:r>
              <a:rPr lang="en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Not connected to the wider internet (no information is saved)</a:t>
            </a:r>
            <a:endParaRPr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6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p59"/>
          <p:cNvSpPr/>
          <p:nvPr/>
        </p:nvSpPr>
        <p:spPr>
          <a:xfrm>
            <a:off x="2667000" y="0"/>
            <a:ext cx="6477000" cy="46545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5"/>
              <a:buFont typeface="Arial"/>
              <a:buNone/>
            </a:pPr>
            <a:r>
              <a:t/>
            </a:r>
            <a:endParaRPr b="0" i="0" sz="525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8" name="Google Shape;348;p59"/>
          <p:cNvSpPr/>
          <p:nvPr/>
        </p:nvSpPr>
        <p:spPr>
          <a:xfrm>
            <a:off x="2857500" y="602525"/>
            <a:ext cx="5938500" cy="39750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75" lIns="274300" spcFirstLastPara="1" rIns="182875" wrap="square" tIns="182875">
            <a:noAutofit/>
          </a:bodyPr>
          <a:lstStyle/>
          <a:p>
            <a:pPr indent="0" lvl="0" marL="3429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3429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indent="-342900" lvl="0" marL="3429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60"/>
              <a:buFont typeface="Noto Sans Symbols"/>
              <a:buChar char="☐"/>
            </a:pPr>
            <a:r>
              <a:rPr lang="en" sz="16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Solidify students’ understanding of key digital citizenship terms and concepts</a:t>
            </a:r>
            <a:endParaRPr/>
          </a:p>
          <a:p>
            <a:pPr indent="-342900" lvl="0" marL="3429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60"/>
              <a:buFont typeface="Noto Sans Symbols"/>
              <a:buNone/>
            </a:pPr>
            <a:r>
              <a:t/>
            </a:r>
            <a:endParaRPr b="0" i="0" sz="16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indent="-342900" lvl="0" marL="3429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60"/>
              <a:buFont typeface="Noto Sans Symbols"/>
              <a:buChar char="☐"/>
            </a:pPr>
            <a:r>
              <a:rPr lang="en" sz="16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 Introduce students to a common social media interface and features</a:t>
            </a:r>
            <a:endParaRPr sz="16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indent="-342900" lvl="0" marL="3429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60"/>
              <a:buFont typeface="Noto Sans Symbols"/>
              <a:buChar char="☐"/>
            </a:pPr>
            <a:r>
              <a:rPr lang="en" sz="16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Allow students to practice prosocial behaviors in an interactive setting </a:t>
            </a:r>
            <a:endParaRPr b="0" i="0" sz="16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49" name="Google Shape;349;p59"/>
          <p:cNvSpPr txBox="1"/>
          <p:nvPr/>
        </p:nvSpPr>
        <p:spPr>
          <a:xfrm>
            <a:off x="348475" y="0"/>
            <a:ext cx="1965300" cy="4667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Lato"/>
              <a:buNone/>
            </a:pPr>
            <a:r>
              <a:rPr b="1" lang="en" sz="24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TestDrive: Educational Goals</a:t>
            </a:r>
            <a:endParaRPr b="0" i="0" sz="1600" u="none" cap="none" strike="noStrike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3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6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5"/>
              <a:buFont typeface="Arial"/>
              <a:buNone/>
            </a:pPr>
            <a:r>
              <a:t/>
            </a:r>
            <a:endParaRPr b="0" i="0" sz="525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55" name="Google Shape;355;p60"/>
          <p:cNvCxnSpPr/>
          <p:nvPr/>
        </p:nvCxnSpPr>
        <p:spPr>
          <a:xfrm>
            <a:off x="1720506" y="1669976"/>
            <a:ext cx="0" cy="2452586"/>
          </a:xfrm>
          <a:prstGeom prst="straightConnector1">
            <a:avLst/>
          </a:prstGeom>
          <a:noFill/>
          <a:ln cap="flat" cmpd="sng" w="28575">
            <a:solidFill>
              <a:srgbClr val="999999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56" name="Google Shape;356;p60"/>
          <p:cNvSpPr txBox="1"/>
          <p:nvPr>
            <p:ph type="title"/>
          </p:nvPr>
        </p:nvSpPr>
        <p:spPr>
          <a:xfrm>
            <a:off x="0" y="570267"/>
            <a:ext cx="9144000" cy="42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None/>
            </a:pPr>
            <a:r>
              <a:rPr b="1" lang="en" sz="24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TestDrive Modules at a Glance</a:t>
            </a:r>
            <a:endParaRPr/>
          </a:p>
        </p:txBody>
      </p:sp>
      <p:sp>
        <p:nvSpPr>
          <p:cNvPr id="357" name="Google Shape;357;p60"/>
          <p:cNvSpPr txBox="1"/>
          <p:nvPr/>
        </p:nvSpPr>
        <p:spPr>
          <a:xfrm>
            <a:off x="2323248" y="1315192"/>
            <a:ext cx="5716200" cy="6726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20"/>
              <a:buFont typeface="Lato"/>
              <a:buNone/>
            </a:pPr>
            <a:r>
              <a:rPr b="1" lang="en" sz="18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Tutorial: </a:t>
            </a:r>
            <a:r>
              <a:rPr lang="en" sz="18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Objectives, terms, definitions </a:t>
            </a:r>
            <a:r>
              <a:rPr b="1" lang="en" sz="18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endParaRPr b="0" i="0" sz="1800" u="none" cap="none" strike="noStrike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58" name="Google Shape;358;p60"/>
          <p:cNvSpPr/>
          <p:nvPr/>
        </p:nvSpPr>
        <p:spPr>
          <a:xfrm>
            <a:off x="1519529" y="1315200"/>
            <a:ext cx="428100" cy="4281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300"/>
              <a:buFont typeface="Lato"/>
              <a:buNone/>
            </a:pPr>
            <a:r>
              <a:rPr b="1" i="0" lang="en" sz="23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1</a:t>
            </a:r>
            <a:endParaRPr/>
          </a:p>
        </p:txBody>
      </p:sp>
      <p:sp>
        <p:nvSpPr>
          <p:cNvPr id="359" name="Google Shape;359;p60"/>
          <p:cNvSpPr/>
          <p:nvPr/>
        </p:nvSpPr>
        <p:spPr>
          <a:xfrm>
            <a:off x="1519529" y="2235282"/>
            <a:ext cx="428100" cy="428100"/>
          </a:xfrm>
          <a:prstGeom prst="ellipse">
            <a:avLst/>
          </a:prstGeom>
          <a:solidFill>
            <a:srgbClr val="3CB51C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300"/>
              <a:buFont typeface="Lato"/>
              <a:buNone/>
            </a:pPr>
            <a:r>
              <a:rPr b="1" i="0" lang="en" sz="23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2</a:t>
            </a:r>
            <a:endParaRPr/>
          </a:p>
        </p:txBody>
      </p:sp>
      <p:sp>
        <p:nvSpPr>
          <p:cNvPr id="360" name="Google Shape;360;p60"/>
          <p:cNvSpPr/>
          <p:nvPr/>
        </p:nvSpPr>
        <p:spPr>
          <a:xfrm>
            <a:off x="1519529" y="3155364"/>
            <a:ext cx="427992" cy="427992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300"/>
              <a:buFont typeface="Lato"/>
              <a:buNone/>
            </a:pPr>
            <a:r>
              <a:rPr b="1" i="0" lang="en" sz="23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3</a:t>
            </a:r>
            <a:endParaRPr/>
          </a:p>
        </p:txBody>
      </p:sp>
      <p:sp>
        <p:nvSpPr>
          <p:cNvPr id="361" name="Google Shape;361;p60"/>
          <p:cNvSpPr txBox="1"/>
          <p:nvPr/>
        </p:nvSpPr>
        <p:spPr>
          <a:xfrm>
            <a:off x="2323250" y="2274988"/>
            <a:ext cx="6392100" cy="8067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20"/>
              <a:buFont typeface="Lato"/>
              <a:buNone/>
            </a:pPr>
            <a:r>
              <a:rPr b="1" lang="en" sz="18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Guided Activity: </a:t>
            </a:r>
            <a:r>
              <a:rPr lang="en" sz="18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Model a</a:t>
            </a:r>
            <a:r>
              <a:rPr lang="en" sz="18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ppropriate</a:t>
            </a:r>
            <a:r>
              <a:rPr lang="en" sz="18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 behaviors and actions</a:t>
            </a:r>
            <a:endParaRPr sz="16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62" name="Google Shape;362;p60"/>
          <p:cNvSpPr txBox="1"/>
          <p:nvPr/>
        </p:nvSpPr>
        <p:spPr>
          <a:xfrm>
            <a:off x="2323250" y="4122550"/>
            <a:ext cx="5835300" cy="8067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20"/>
              <a:buFont typeface="Lato"/>
              <a:buNone/>
            </a:pPr>
            <a:r>
              <a:rPr b="1" lang="en" sz="18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Reflection: </a:t>
            </a:r>
            <a:r>
              <a:rPr lang="en" sz="18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Reflect on engagement with the timeline</a:t>
            </a:r>
            <a:endParaRPr sz="18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63" name="Google Shape;363;p60"/>
          <p:cNvSpPr/>
          <p:nvPr/>
        </p:nvSpPr>
        <p:spPr>
          <a:xfrm>
            <a:off x="1519529" y="4075346"/>
            <a:ext cx="428100" cy="4281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300"/>
              <a:buFont typeface="Lato"/>
              <a:buNone/>
            </a:pPr>
            <a:r>
              <a:rPr b="1" i="0" lang="en" sz="23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4</a:t>
            </a:r>
            <a:endParaRPr/>
          </a:p>
        </p:txBody>
      </p:sp>
      <p:sp>
        <p:nvSpPr>
          <p:cNvPr id="364" name="Google Shape;364;p60"/>
          <p:cNvSpPr txBox="1"/>
          <p:nvPr/>
        </p:nvSpPr>
        <p:spPr>
          <a:xfrm>
            <a:off x="2323250" y="3155375"/>
            <a:ext cx="6392100" cy="6726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20"/>
              <a:buFont typeface="Lato"/>
              <a:buNone/>
            </a:pPr>
            <a:r>
              <a:rPr b="1" lang="en" sz="18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Free-Play: </a:t>
            </a:r>
            <a:r>
              <a:rPr lang="en" sz="18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Practice without aids </a:t>
            </a:r>
            <a:endParaRPr sz="1800"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8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61"/>
          <p:cNvSpPr txBox="1"/>
          <p:nvPr>
            <p:ph idx="1" type="body"/>
          </p:nvPr>
        </p:nvSpPr>
        <p:spPr>
          <a:xfrm>
            <a:off x="550341" y="749689"/>
            <a:ext cx="8043300" cy="333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62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The Ups and Downs of Social Media</a:t>
            </a:r>
            <a:endParaRPr b="1" sz="62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7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7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Access through: </a:t>
            </a:r>
            <a:r>
              <a:rPr b="1" lang="en" sz="3000" u="sng">
                <a:solidFill>
                  <a:schemeClr val="hlink"/>
                </a:solidFill>
                <a:latin typeface="Lato"/>
                <a:ea typeface="Lato"/>
                <a:cs typeface="Lato"/>
                <a:sym typeface="Lato"/>
                <a:hlinkClick r:id="rId3"/>
              </a:rPr>
              <a:t>https://socialmediatestdrive.org</a:t>
            </a:r>
            <a:r>
              <a:rPr b="1" lang="en" sz="30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endParaRPr b="1" sz="30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3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p62"/>
          <p:cNvSpPr/>
          <p:nvPr/>
        </p:nvSpPr>
        <p:spPr>
          <a:xfrm>
            <a:off x="2667000" y="0"/>
            <a:ext cx="6477000" cy="46545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5"/>
              <a:buFont typeface="Arial"/>
              <a:buNone/>
            </a:pPr>
            <a:r>
              <a:t/>
            </a:r>
            <a:endParaRPr b="0" i="0" sz="525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5" name="Google Shape;375;p62"/>
          <p:cNvSpPr txBox="1"/>
          <p:nvPr>
            <p:ph idx="1" type="body"/>
          </p:nvPr>
        </p:nvSpPr>
        <p:spPr>
          <a:xfrm>
            <a:off x="2890725" y="720100"/>
            <a:ext cx="5718900" cy="2277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✓"/>
            </a:pPr>
            <a:r>
              <a:rPr lang="en" sz="1600"/>
              <a:t>In-class activity led by an educator</a:t>
            </a:r>
            <a:endParaRPr sz="1600"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✓"/>
            </a:pPr>
            <a:r>
              <a:rPr lang="en" sz="1600"/>
              <a:t>Before module: pre-teaching of concepts (optional)</a:t>
            </a:r>
            <a:endParaRPr sz="1600"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✓"/>
            </a:pPr>
            <a:r>
              <a:rPr lang="en" sz="1600"/>
              <a:t>Students work through a module individually or in pairs</a:t>
            </a:r>
            <a:endParaRPr sz="1600"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✓"/>
            </a:pPr>
            <a:r>
              <a:rPr lang="en" sz="1600"/>
              <a:t>After module: in-class group discussion of reflection questions</a:t>
            </a:r>
            <a:endParaRPr sz="1600"/>
          </a:p>
        </p:txBody>
      </p:sp>
      <p:sp>
        <p:nvSpPr>
          <p:cNvPr id="376" name="Google Shape;376;p62"/>
          <p:cNvSpPr txBox="1"/>
          <p:nvPr/>
        </p:nvSpPr>
        <p:spPr>
          <a:xfrm>
            <a:off x="3324525" y="3394700"/>
            <a:ext cx="4973400" cy="91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Social Media TestDrive modules can be completed along with Common Sense Education lessons. </a:t>
            </a:r>
            <a:endParaRPr sz="16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77" name="Google Shape;377;p62"/>
          <p:cNvSpPr txBox="1"/>
          <p:nvPr/>
        </p:nvSpPr>
        <p:spPr>
          <a:xfrm>
            <a:off x="191050" y="0"/>
            <a:ext cx="2475900" cy="4667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Lato"/>
              <a:buNone/>
            </a:pPr>
            <a:r>
              <a:rPr b="1" lang="en" sz="24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Suggested Implementation</a:t>
            </a:r>
            <a:endParaRPr b="1" sz="24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p63"/>
          <p:cNvSpPr/>
          <p:nvPr/>
        </p:nvSpPr>
        <p:spPr>
          <a:xfrm>
            <a:off x="2667000" y="0"/>
            <a:ext cx="6477000" cy="46545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5"/>
              <a:buFont typeface="Arial"/>
              <a:buNone/>
            </a:pPr>
            <a:r>
              <a:t/>
            </a:r>
            <a:endParaRPr b="0" i="0" sz="525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3" name="Google Shape;383;p63"/>
          <p:cNvSpPr txBox="1"/>
          <p:nvPr>
            <p:ph idx="1" type="body"/>
          </p:nvPr>
        </p:nvSpPr>
        <p:spPr>
          <a:xfrm>
            <a:off x="2902700" y="1278525"/>
            <a:ext cx="5718900" cy="238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✓"/>
            </a:pPr>
            <a:r>
              <a:rPr lang="en" sz="1600"/>
              <a:t>Educators facilitate in-person </a:t>
            </a:r>
            <a:endParaRPr sz="1600"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✓"/>
            </a:pPr>
            <a:r>
              <a:rPr lang="en" sz="1600"/>
              <a:t>Young people do activity on their own and talk about it online</a:t>
            </a:r>
            <a:endParaRPr sz="1600"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✓"/>
            </a:pPr>
            <a:r>
              <a:rPr lang="en" sz="1600"/>
              <a:t>Parents/caregivers and youth complete modules together at home </a:t>
            </a:r>
            <a:endParaRPr sz="1600"/>
          </a:p>
        </p:txBody>
      </p:sp>
      <p:sp>
        <p:nvSpPr>
          <p:cNvPr id="384" name="Google Shape;384;p63"/>
          <p:cNvSpPr txBox="1"/>
          <p:nvPr/>
        </p:nvSpPr>
        <p:spPr>
          <a:xfrm>
            <a:off x="348475" y="0"/>
            <a:ext cx="2166300" cy="4667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Lato"/>
              <a:buNone/>
            </a:pPr>
            <a:r>
              <a:rPr b="1" lang="en" sz="24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Implementing in Youth Programs </a:t>
            </a:r>
            <a:endParaRPr b="1" sz="24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8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9" name="Google Shape;389;p64"/>
          <p:cNvGrpSpPr/>
          <p:nvPr/>
        </p:nvGrpSpPr>
        <p:grpSpPr>
          <a:xfrm>
            <a:off x="0" y="0"/>
            <a:ext cx="9903415" cy="4655400"/>
            <a:chOff x="0" y="0"/>
            <a:chExt cx="9903415" cy="4655400"/>
          </a:xfrm>
        </p:grpSpPr>
        <p:sp>
          <p:nvSpPr>
            <p:cNvPr id="390" name="Google Shape;390;p64"/>
            <p:cNvSpPr/>
            <p:nvPr/>
          </p:nvSpPr>
          <p:spPr>
            <a:xfrm>
              <a:off x="0" y="0"/>
              <a:ext cx="9144000" cy="4655400"/>
            </a:xfrm>
            <a:prstGeom prst="rect">
              <a:avLst/>
            </a:prstGeom>
            <a:solidFill>
              <a:srgbClr val="F3F3F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2"/>
                </a:buClr>
                <a:buSzPts val="525"/>
                <a:buFont typeface="Arial"/>
                <a:buNone/>
              </a:pPr>
              <a:r>
                <a:rPr b="0" i="0" lang="en" sz="525" u="none" cap="none" strike="noStrike">
                  <a:solidFill>
                    <a:schemeClr val="lt2"/>
                  </a:solidFill>
                  <a:latin typeface="Arial"/>
                  <a:ea typeface="Arial"/>
                  <a:cs typeface="Arial"/>
                  <a:sym typeface="Arial"/>
                </a:rPr>
                <a:t>`</a:t>
              </a:r>
              <a:endParaRPr/>
            </a:p>
          </p:txBody>
        </p:sp>
        <p:pic>
          <p:nvPicPr>
            <p:cNvPr id="391" name="Google Shape;391;p64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3761215" y="565904"/>
              <a:ext cx="6142200" cy="3682398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92" name="Google Shape;392;p64"/>
          <p:cNvSpPr txBox="1"/>
          <p:nvPr/>
        </p:nvSpPr>
        <p:spPr>
          <a:xfrm>
            <a:off x="528600" y="1455425"/>
            <a:ext cx="3281400" cy="97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Lato"/>
              <a:buNone/>
            </a:pPr>
            <a:r>
              <a:rPr b="1" lang="en" sz="24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Family Engagement Tool</a:t>
            </a:r>
            <a:endParaRPr b="1" sz="26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393" name="Google Shape;393;p64"/>
          <p:cNvCxnSpPr/>
          <p:nvPr/>
        </p:nvCxnSpPr>
        <p:spPr>
          <a:xfrm>
            <a:off x="609600" y="1220925"/>
            <a:ext cx="3026700" cy="0"/>
          </a:xfrm>
          <a:prstGeom prst="straightConnector1">
            <a:avLst/>
          </a:prstGeom>
          <a:noFill/>
          <a:ln cap="flat" cmpd="sng" w="254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94" name="Google Shape;394;p64"/>
          <p:cNvCxnSpPr/>
          <p:nvPr/>
        </p:nvCxnSpPr>
        <p:spPr>
          <a:xfrm>
            <a:off x="609600" y="3770175"/>
            <a:ext cx="3026700" cy="0"/>
          </a:xfrm>
          <a:prstGeom prst="straightConnector1">
            <a:avLst/>
          </a:prstGeom>
          <a:noFill/>
          <a:ln cap="flat" cmpd="sng" w="254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395" name="Google Shape;395;p64"/>
          <p:cNvPicPr preferRelativeResize="0"/>
          <p:nvPr/>
        </p:nvPicPr>
        <p:blipFill rotWithShape="1">
          <a:blip r:embed="rId4">
            <a:alphaModFix/>
          </a:blip>
          <a:srcRect b="-9963" l="0" r="13081" t="-4035"/>
          <a:stretch/>
        </p:blipFill>
        <p:spPr>
          <a:xfrm>
            <a:off x="4504000" y="866238"/>
            <a:ext cx="4640221" cy="292292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96" name="Google Shape;396;p64"/>
          <p:cNvCxnSpPr/>
          <p:nvPr/>
        </p:nvCxnSpPr>
        <p:spPr>
          <a:xfrm rot="10800000">
            <a:off x="0" y="4669063"/>
            <a:ext cx="9144000" cy="0"/>
          </a:xfrm>
          <a:prstGeom prst="straightConnector1">
            <a:avLst/>
          </a:prstGeom>
          <a:noFill/>
          <a:ln cap="flat" cmpd="sng" w="25400">
            <a:solidFill>
              <a:srgbClr val="C8CACA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97" name="Google Shape;397;p64"/>
          <p:cNvSpPr txBox="1"/>
          <p:nvPr/>
        </p:nvSpPr>
        <p:spPr>
          <a:xfrm>
            <a:off x="528376" y="2459750"/>
            <a:ext cx="3281400" cy="970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A good resource to engage parents and to encourage a whole-community implementation of Digital Citizenship.</a:t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p65"/>
          <p:cNvSpPr txBox="1"/>
          <p:nvPr>
            <p:ph idx="2" type="body"/>
          </p:nvPr>
        </p:nvSpPr>
        <p:spPr>
          <a:xfrm>
            <a:off x="2825750" y="819149"/>
            <a:ext cx="5970300" cy="3559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✓"/>
            </a:pPr>
            <a:r>
              <a:rPr lang="en" sz="1600">
                <a:latin typeface="Arial"/>
                <a:ea typeface="Arial"/>
                <a:cs typeface="Arial"/>
                <a:sym typeface="Arial"/>
              </a:rPr>
              <a:t>Building the evidence for TestDrive’s effectiveness</a:t>
            </a:r>
            <a:endParaRPr sz="1600">
              <a:latin typeface="Arial"/>
              <a:ea typeface="Arial"/>
              <a:cs typeface="Arial"/>
              <a:sym typeface="Arial"/>
            </a:endParaRPr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latin typeface="Arial"/>
              <a:ea typeface="Arial"/>
              <a:cs typeface="Arial"/>
              <a:sym typeface="Arial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✓"/>
            </a:pPr>
            <a:r>
              <a:rPr lang="en" sz="1600">
                <a:latin typeface="Arial"/>
                <a:ea typeface="Arial"/>
                <a:cs typeface="Arial"/>
                <a:sym typeface="Arial"/>
              </a:rPr>
              <a:t>3 upcoming studies: </a:t>
            </a:r>
            <a:endParaRPr sz="1600">
              <a:latin typeface="Arial"/>
              <a:ea typeface="Arial"/>
              <a:cs typeface="Arial"/>
              <a:sym typeface="Arial"/>
            </a:endParaRPr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latin typeface="Arial"/>
              <a:ea typeface="Arial"/>
              <a:cs typeface="Arial"/>
              <a:sym typeface="Arial"/>
            </a:endParaRPr>
          </a:p>
          <a:p>
            <a:pPr indent="-387350" lvl="0" marL="10287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AutoNum type="arabicPeriod"/>
            </a:pPr>
            <a:r>
              <a:rPr lang="en" sz="1600">
                <a:latin typeface="Arial"/>
                <a:ea typeface="Arial"/>
                <a:cs typeface="Arial"/>
                <a:sym typeface="Arial"/>
              </a:rPr>
              <a:t>30-45 minute survey (Jan 2021)</a:t>
            </a:r>
            <a:endParaRPr sz="1600">
              <a:latin typeface="Arial"/>
              <a:ea typeface="Arial"/>
              <a:cs typeface="Arial"/>
              <a:sym typeface="Arial"/>
            </a:endParaRPr>
          </a:p>
          <a:p>
            <a:pPr indent="-387350" lvl="0" marL="10287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AutoNum type="arabicPeriod"/>
            </a:pPr>
            <a:r>
              <a:rPr lang="en" sz="1600">
                <a:latin typeface="Arial"/>
                <a:ea typeface="Arial"/>
                <a:cs typeface="Arial"/>
                <a:sym typeface="Arial"/>
              </a:rPr>
              <a:t>Complete 4 modules &amp; surveys across 4 weeks (Feb 2021)</a:t>
            </a:r>
            <a:endParaRPr sz="1600">
              <a:latin typeface="Arial"/>
              <a:ea typeface="Arial"/>
              <a:cs typeface="Arial"/>
              <a:sym typeface="Arial"/>
            </a:endParaRPr>
          </a:p>
          <a:p>
            <a:pPr indent="-387350" lvl="0" marL="10287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AutoNum type="arabicPeriod"/>
            </a:pPr>
            <a:r>
              <a:rPr lang="en" sz="1600">
                <a:latin typeface="Arial"/>
                <a:ea typeface="Arial"/>
                <a:cs typeface="Arial"/>
                <a:sym typeface="Arial"/>
              </a:rPr>
              <a:t>Complete 4 modules, surveys, &amp; follow up across 5-6 weeks  (Apr/May 2021)</a:t>
            </a:r>
            <a:endParaRPr sz="16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latin typeface="Arial"/>
              <a:ea typeface="Arial"/>
              <a:cs typeface="Arial"/>
              <a:sym typeface="Arial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✓"/>
            </a:pPr>
            <a:r>
              <a:rPr lang="en" sz="1600">
                <a:latin typeface="Arial"/>
                <a:ea typeface="Arial"/>
                <a:cs typeface="Arial"/>
                <a:sym typeface="Arial"/>
              </a:rPr>
              <a:t>Please contact Amanda Purington ald17@cornell.edu</a:t>
            </a:r>
            <a:endParaRPr sz="16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3" name="Google Shape;403;p65"/>
          <p:cNvSpPr txBox="1"/>
          <p:nvPr>
            <p:ph idx="3" type="body"/>
          </p:nvPr>
        </p:nvSpPr>
        <p:spPr>
          <a:xfrm>
            <a:off x="523000" y="661300"/>
            <a:ext cx="1923900" cy="3717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Getting Involved: Research</a:t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7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p66"/>
          <p:cNvSpPr txBox="1"/>
          <p:nvPr>
            <p:ph idx="1" type="body"/>
          </p:nvPr>
        </p:nvSpPr>
        <p:spPr>
          <a:xfrm>
            <a:off x="550341" y="902089"/>
            <a:ext cx="8043300" cy="333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3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Q&amp;A</a:t>
            </a:r>
            <a:endParaRPr sz="770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2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p67"/>
          <p:cNvSpPr txBox="1"/>
          <p:nvPr>
            <p:ph idx="2" type="body"/>
          </p:nvPr>
        </p:nvSpPr>
        <p:spPr>
          <a:xfrm>
            <a:off x="2825750" y="1366700"/>
            <a:ext cx="6318300" cy="30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6576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60"/>
              <a:buChar char="●"/>
            </a:pPr>
            <a:r>
              <a:rPr lang="en"/>
              <a:t>Website: </a:t>
            </a:r>
            <a:r>
              <a:rPr lang="en" u="sng">
                <a:solidFill>
                  <a:schemeClr val="hlink"/>
                </a:solidFill>
                <a:hlinkClick r:id="rId3"/>
              </a:rPr>
              <a:t>https://socialmediatestdrive.org/</a:t>
            </a:r>
            <a:endParaRPr/>
          </a:p>
          <a:p>
            <a:pPr indent="-36576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60"/>
              <a:buChar char="●"/>
            </a:pPr>
            <a:r>
              <a:rPr lang="en"/>
              <a:t>Contact us: </a:t>
            </a:r>
            <a:r>
              <a:rPr lang="en" u="sng">
                <a:solidFill>
                  <a:schemeClr val="hlink"/>
                </a:solidFill>
                <a:hlinkClick r:id="rId4"/>
              </a:rPr>
              <a:t>socialmediatestdrive@gmail.com</a:t>
            </a:r>
            <a:endParaRPr/>
          </a:p>
          <a:p>
            <a:pPr indent="-36576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60"/>
              <a:buChar char="●"/>
            </a:pPr>
            <a:r>
              <a:rPr lang="en"/>
              <a:t>For research participation: </a:t>
            </a:r>
            <a:r>
              <a:rPr lang="en" u="sng">
                <a:solidFill>
                  <a:schemeClr val="hlink"/>
                </a:solidFill>
                <a:hlinkClick r:id="rId5"/>
              </a:rPr>
              <a:t>ald17@cornell.edu</a:t>
            </a:r>
            <a:endParaRPr/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/>
              <a:t>Thank you!!</a:t>
            </a:r>
            <a:endParaRPr b="1" sz="2400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4" name="Google Shape;414;p67"/>
          <p:cNvSpPr txBox="1"/>
          <p:nvPr>
            <p:ph idx="3" type="body"/>
          </p:nvPr>
        </p:nvSpPr>
        <p:spPr>
          <a:xfrm>
            <a:off x="523000" y="661300"/>
            <a:ext cx="1923900" cy="3717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Links and Contact Info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50"/>
          <p:cNvSpPr/>
          <p:nvPr/>
        </p:nvSpPr>
        <p:spPr>
          <a:xfrm>
            <a:off x="0" y="0"/>
            <a:ext cx="9144000" cy="46692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5"/>
              <a:buFont typeface="Arial"/>
              <a:buNone/>
            </a:pPr>
            <a:r>
              <a:t/>
            </a:r>
            <a:endParaRPr b="0" i="0" sz="525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2" name="Google Shape;252;p50"/>
          <p:cNvSpPr txBox="1"/>
          <p:nvPr>
            <p:ph idx="1" type="body"/>
          </p:nvPr>
        </p:nvSpPr>
        <p:spPr>
          <a:xfrm>
            <a:off x="1807725" y="155550"/>
            <a:ext cx="4146600" cy="14415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Lato"/>
              <a:buNone/>
            </a:pPr>
            <a:r>
              <a:rPr b="1" lang="en" sz="2400">
                <a:solidFill>
                  <a:schemeClr val="lt1"/>
                </a:solidFill>
              </a:rPr>
              <a:t>Yoon Hyung Choi </a:t>
            </a:r>
            <a:endParaRPr/>
          </a:p>
          <a:p>
            <a:pPr indent="0" lvl="0" marL="0" marR="0" rtl="0" algn="l">
              <a:lnSpc>
                <a:spcPct val="115000"/>
              </a:lnSpc>
              <a:spcBef>
                <a:spcPts val="18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Lato"/>
              <a:buNone/>
            </a:pPr>
            <a:r>
              <a:rPr i="1" lang="en"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Postdoctoral Research Associate</a:t>
            </a:r>
            <a:br>
              <a:rPr b="0" i="1" lang="en" sz="18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</a:br>
            <a:r>
              <a:rPr lang="en" sz="1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Social Media Lab, Cornell University</a:t>
            </a:r>
            <a:r>
              <a:rPr b="1" i="0" lang="en" sz="18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endParaRPr sz="1800"/>
          </a:p>
        </p:txBody>
      </p:sp>
      <p:pic>
        <p:nvPicPr>
          <p:cNvPr id="253" name="Google Shape;253;p50"/>
          <p:cNvPicPr preferRelativeResize="0"/>
          <p:nvPr/>
        </p:nvPicPr>
        <p:blipFill rotWithShape="1">
          <a:blip r:embed="rId3">
            <a:alphaModFix/>
          </a:blip>
          <a:srcRect b="3148" l="0" r="0" t="3148"/>
          <a:stretch/>
        </p:blipFill>
        <p:spPr>
          <a:xfrm>
            <a:off x="169425" y="54000"/>
            <a:ext cx="1638300" cy="16446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254" name="Google Shape;254;p50"/>
          <p:cNvSpPr txBox="1"/>
          <p:nvPr>
            <p:ph idx="2" type="body"/>
          </p:nvPr>
        </p:nvSpPr>
        <p:spPr>
          <a:xfrm>
            <a:off x="3321000" y="1698600"/>
            <a:ext cx="4146600" cy="14415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Lato"/>
              <a:buNone/>
            </a:pPr>
            <a:r>
              <a:rPr b="1" lang="en" sz="2400">
                <a:solidFill>
                  <a:schemeClr val="lt1"/>
                </a:solidFill>
              </a:rPr>
              <a:t>Amanda Purington</a:t>
            </a:r>
            <a:endParaRPr/>
          </a:p>
          <a:p>
            <a:pPr indent="0" lvl="0" marL="0" marR="0" rtl="0" algn="l">
              <a:lnSpc>
                <a:spcPct val="115000"/>
              </a:lnSpc>
              <a:spcBef>
                <a:spcPts val="18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Lato"/>
              <a:buNone/>
            </a:pPr>
            <a:r>
              <a:rPr i="1" lang="en"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Director of Evaluation and Research</a:t>
            </a:r>
            <a:br>
              <a:rPr b="0" i="1" lang="en" sz="18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</a:br>
            <a:r>
              <a:rPr lang="en" sz="1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ACT for Youth</a:t>
            </a:r>
            <a:endParaRPr sz="1800"/>
          </a:p>
        </p:txBody>
      </p:sp>
      <p:sp>
        <p:nvSpPr>
          <p:cNvPr id="255" name="Google Shape;255;p50"/>
          <p:cNvSpPr txBox="1"/>
          <p:nvPr>
            <p:ph idx="3" type="body"/>
          </p:nvPr>
        </p:nvSpPr>
        <p:spPr>
          <a:xfrm>
            <a:off x="4959300" y="3205500"/>
            <a:ext cx="4146600" cy="14415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Lato"/>
              <a:buNone/>
            </a:pPr>
            <a:r>
              <a:rPr b="1" lang="en" sz="2400">
                <a:solidFill>
                  <a:schemeClr val="lt1"/>
                </a:solidFill>
              </a:rPr>
              <a:t>Ellen Zou</a:t>
            </a:r>
            <a:endParaRPr/>
          </a:p>
          <a:p>
            <a:pPr indent="0" lvl="0" marL="0" marR="0" rtl="0" algn="l">
              <a:lnSpc>
                <a:spcPct val="115000"/>
              </a:lnSpc>
              <a:spcBef>
                <a:spcPts val="18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Lato"/>
              <a:buNone/>
            </a:pPr>
            <a:r>
              <a:rPr i="1" lang="en"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Postdoctoral Research Associate</a:t>
            </a:r>
            <a:br>
              <a:rPr b="0" i="1" lang="en" sz="18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</a:br>
            <a:r>
              <a:rPr lang="en" sz="1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Social Media Lab, Cornell University</a:t>
            </a:r>
            <a:r>
              <a:rPr b="1" i="0" lang="en" sz="18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endParaRPr sz="1800"/>
          </a:p>
        </p:txBody>
      </p:sp>
      <p:pic>
        <p:nvPicPr>
          <p:cNvPr id="256" name="Google Shape;256;p50"/>
          <p:cNvPicPr preferRelativeResize="0"/>
          <p:nvPr/>
        </p:nvPicPr>
        <p:blipFill rotWithShape="1">
          <a:blip r:embed="rId4">
            <a:alphaModFix/>
          </a:blip>
          <a:srcRect b="24887" l="2588" r="2597" t="4003"/>
          <a:stretch/>
        </p:blipFill>
        <p:spPr>
          <a:xfrm>
            <a:off x="3321000" y="3107100"/>
            <a:ext cx="1638300" cy="16383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257" name="Google Shape;257;p50"/>
          <p:cNvPicPr preferRelativeResize="0"/>
          <p:nvPr/>
        </p:nvPicPr>
        <p:blipFill rotWithShape="1">
          <a:blip r:embed="rId5">
            <a:alphaModFix/>
          </a:blip>
          <a:srcRect b="39202" l="24904" r="32046" t="3196"/>
          <a:stretch/>
        </p:blipFill>
        <p:spPr>
          <a:xfrm>
            <a:off x="1676400" y="1597050"/>
            <a:ext cx="1644600" cy="1644600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51"/>
          <p:cNvSpPr txBox="1"/>
          <p:nvPr/>
        </p:nvSpPr>
        <p:spPr>
          <a:xfrm>
            <a:off x="1232100" y="3623492"/>
            <a:ext cx="1634700" cy="55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7125" lIns="34275" spcFirstLastPara="1" rIns="34275" wrap="square" tIns="171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"/>
              <a:buFont typeface="Lato"/>
              <a:buNone/>
            </a:pPr>
            <a:r>
              <a:rPr b="1" lang="en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Social Media TestDrive Walkthrough</a:t>
            </a:r>
            <a:endParaRPr/>
          </a:p>
        </p:txBody>
      </p:sp>
      <p:sp>
        <p:nvSpPr>
          <p:cNvPr id="264" name="Google Shape;264;p51"/>
          <p:cNvSpPr txBox="1"/>
          <p:nvPr/>
        </p:nvSpPr>
        <p:spPr>
          <a:xfrm>
            <a:off x="1232100" y="1092775"/>
            <a:ext cx="1739700" cy="47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7125" lIns="34275" spcFirstLastPara="1" rIns="34275" wrap="square" tIns="171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"/>
              <a:buFont typeface="Lato"/>
              <a:buNone/>
            </a:pPr>
            <a:r>
              <a:rPr b="1" lang="en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Current Trends of Social Media Use</a:t>
            </a:r>
            <a:endParaRPr/>
          </a:p>
        </p:txBody>
      </p:sp>
      <p:sp>
        <p:nvSpPr>
          <p:cNvPr id="265" name="Google Shape;265;p51"/>
          <p:cNvSpPr txBox="1"/>
          <p:nvPr/>
        </p:nvSpPr>
        <p:spPr>
          <a:xfrm>
            <a:off x="1232100" y="2331075"/>
            <a:ext cx="1417500" cy="55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7125" lIns="34275" spcFirstLastPara="1" rIns="34275" wrap="square" tIns="171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"/>
              <a:buFont typeface="Lato"/>
              <a:buNone/>
            </a:pPr>
            <a:r>
              <a:rPr b="1" lang="en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History and Research Behind TestDrive</a:t>
            </a:r>
            <a:endParaRPr/>
          </a:p>
        </p:txBody>
      </p:sp>
      <p:sp>
        <p:nvSpPr>
          <p:cNvPr id="266" name="Google Shape;266;p51"/>
          <p:cNvSpPr txBox="1"/>
          <p:nvPr/>
        </p:nvSpPr>
        <p:spPr>
          <a:xfrm>
            <a:off x="576283" y="2203201"/>
            <a:ext cx="534600" cy="8424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171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313"/>
              <a:buFont typeface="Lato"/>
              <a:buNone/>
            </a:pPr>
            <a:r>
              <a:rPr b="0" i="0" lang="en" sz="525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2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267" name="Google Shape;267;p51"/>
          <p:cNvSpPr txBox="1"/>
          <p:nvPr/>
        </p:nvSpPr>
        <p:spPr>
          <a:xfrm>
            <a:off x="576283" y="3495638"/>
            <a:ext cx="534600" cy="8424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171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313"/>
              <a:buFont typeface="Lato"/>
              <a:buNone/>
            </a:pPr>
            <a:r>
              <a:rPr b="0" i="0" lang="en" sz="525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3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268" name="Google Shape;268;p51"/>
          <p:cNvSpPr txBox="1"/>
          <p:nvPr/>
        </p:nvSpPr>
        <p:spPr>
          <a:xfrm>
            <a:off x="576283" y="907533"/>
            <a:ext cx="534600" cy="8424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171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313"/>
              <a:buFont typeface="Lato"/>
              <a:buNone/>
            </a:pPr>
            <a:r>
              <a:rPr b="0" i="0" lang="en" sz="525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1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269" name="Google Shape;269;p51"/>
          <p:cNvPicPr preferRelativeResize="0"/>
          <p:nvPr/>
        </p:nvPicPr>
        <p:blipFill rotWithShape="1">
          <a:blip r:embed="rId3">
            <a:alphaModFix/>
          </a:blip>
          <a:srcRect b="8191" l="21606" r="38944" t="1499"/>
          <a:stretch/>
        </p:blipFill>
        <p:spPr>
          <a:xfrm>
            <a:off x="5791200" y="0"/>
            <a:ext cx="3370099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70" name="Google Shape;270;p51"/>
          <p:cNvSpPr txBox="1"/>
          <p:nvPr/>
        </p:nvSpPr>
        <p:spPr>
          <a:xfrm>
            <a:off x="3670500" y="1092775"/>
            <a:ext cx="1739700" cy="47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7125" lIns="34275" spcFirstLastPara="1" rIns="34275" wrap="square" tIns="171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"/>
              <a:buFont typeface="Lato"/>
              <a:buNone/>
            </a:pPr>
            <a:r>
              <a:rPr b="1" lang="en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TestDrive Implementation</a:t>
            </a:r>
            <a:endParaRPr/>
          </a:p>
        </p:txBody>
      </p:sp>
      <p:sp>
        <p:nvSpPr>
          <p:cNvPr id="271" name="Google Shape;271;p51"/>
          <p:cNvSpPr txBox="1"/>
          <p:nvPr/>
        </p:nvSpPr>
        <p:spPr>
          <a:xfrm>
            <a:off x="3718325" y="3781157"/>
            <a:ext cx="1417500" cy="242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7125" lIns="34275" spcFirstLastPara="1" rIns="34275" wrap="square" tIns="171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"/>
              <a:buFont typeface="Lato"/>
              <a:buNone/>
            </a:pPr>
            <a:r>
              <a:rPr b="1" lang="en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Q&amp;A</a:t>
            </a:r>
            <a:endParaRPr/>
          </a:p>
        </p:txBody>
      </p:sp>
      <p:sp>
        <p:nvSpPr>
          <p:cNvPr id="272" name="Google Shape;272;p51"/>
          <p:cNvSpPr txBox="1"/>
          <p:nvPr/>
        </p:nvSpPr>
        <p:spPr>
          <a:xfrm>
            <a:off x="3081875" y="2203188"/>
            <a:ext cx="534600" cy="8424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171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313"/>
              <a:buFont typeface="Lato"/>
              <a:buNone/>
            </a:pPr>
            <a:r>
              <a:rPr b="0" i="0" lang="en" sz="525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5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273" name="Google Shape;273;p51"/>
          <p:cNvSpPr txBox="1"/>
          <p:nvPr/>
        </p:nvSpPr>
        <p:spPr>
          <a:xfrm>
            <a:off x="3081875" y="907521"/>
            <a:ext cx="534600" cy="8424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171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313"/>
              <a:buFont typeface="Lato"/>
              <a:buNone/>
            </a:pPr>
            <a:r>
              <a:rPr b="0" i="0" lang="en" sz="525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4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274" name="Google Shape;274;p51"/>
          <p:cNvSpPr txBox="1"/>
          <p:nvPr/>
        </p:nvSpPr>
        <p:spPr>
          <a:xfrm>
            <a:off x="3081863" y="3481138"/>
            <a:ext cx="534600" cy="8424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171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313"/>
              <a:buFont typeface="Lato"/>
              <a:buNone/>
            </a:pPr>
            <a:r>
              <a:rPr lang="en" sz="525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6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275" name="Google Shape;275;p51"/>
          <p:cNvSpPr txBox="1"/>
          <p:nvPr/>
        </p:nvSpPr>
        <p:spPr>
          <a:xfrm>
            <a:off x="3718325" y="2256150"/>
            <a:ext cx="1971000" cy="631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7125" lIns="34275" spcFirstLastPara="1" rIns="34275" wrap="square" tIns="171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"/>
              <a:buFont typeface="Lato"/>
              <a:buNone/>
            </a:pPr>
            <a:r>
              <a:rPr b="1" lang="en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Getting Involved: Research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52"/>
          <p:cNvSpPr/>
          <p:nvPr/>
        </p:nvSpPr>
        <p:spPr>
          <a:xfrm>
            <a:off x="2667000" y="0"/>
            <a:ext cx="6477000" cy="46545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5"/>
              <a:buFont typeface="Arial"/>
              <a:buNone/>
            </a:pPr>
            <a:r>
              <a:t/>
            </a:r>
            <a:endParaRPr b="0" i="0" sz="525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2" name="Google Shape;282;p52"/>
          <p:cNvSpPr txBox="1"/>
          <p:nvPr/>
        </p:nvSpPr>
        <p:spPr>
          <a:xfrm>
            <a:off x="515400" y="0"/>
            <a:ext cx="1923000" cy="466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Teens and Social Media</a:t>
            </a:r>
            <a:endParaRPr b="1" sz="24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Lato"/>
              <a:buNone/>
            </a:pPr>
            <a:r>
              <a:t/>
            </a:r>
            <a:endParaRPr b="1" sz="24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t/>
            </a:r>
            <a:endParaRPr b="0" i="0" sz="105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600" u="none" cap="none" strike="noStrike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83" name="Google Shape;283;p52"/>
          <p:cNvSpPr txBox="1"/>
          <p:nvPr/>
        </p:nvSpPr>
        <p:spPr>
          <a:xfrm>
            <a:off x="3416950" y="3613425"/>
            <a:ext cx="4611300" cy="33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latin typeface="Lato"/>
                <a:ea typeface="Lato"/>
                <a:cs typeface="Lato"/>
                <a:sym typeface="Lato"/>
              </a:rPr>
              <a:t>Source: </a:t>
            </a:r>
            <a:r>
              <a:rPr lang="en" sz="1000">
                <a:solidFill>
                  <a:schemeClr val="dk1"/>
                </a:solidFill>
                <a:uFill>
                  <a:noFill/>
                </a:uFill>
                <a:latin typeface="Lato Black"/>
                <a:ea typeface="Lato Black"/>
                <a:cs typeface="Lato Black"/>
                <a:sym typeface="Lato Black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Social Media, Social Life: Teens Reveal Their Experiences (2018)</a:t>
            </a:r>
            <a:endParaRPr sz="1000">
              <a:solidFill>
                <a:schemeClr val="dk1"/>
              </a:solidFill>
              <a:latin typeface="Lato Black"/>
              <a:ea typeface="Lato Black"/>
              <a:cs typeface="Lato Black"/>
              <a:sym typeface="Lato Black"/>
            </a:endParaRPr>
          </a:p>
        </p:txBody>
      </p:sp>
      <p:pic>
        <p:nvPicPr>
          <p:cNvPr id="284" name="Google Shape;284;p5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74500" y="992713"/>
            <a:ext cx="4611251" cy="2669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53"/>
          <p:cNvSpPr txBox="1"/>
          <p:nvPr>
            <p:ph type="title"/>
          </p:nvPr>
        </p:nvSpPr>
        <p:spPr>
          <a:xfrm>
            <a:off x="2841900" y="524150"/>
            <a:ext cx="3460200" cy="57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Risks and Opportunities of Social Media </a:t>
            </a:r>
            <a:endParaRPr b="1" sz="24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290" name="Google Shape;290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9074" y="1685944"/>
            <a:ext cx="8505851" cy="1771600"/>
          </a:xfrm>
          <a:prstGeom prst="rect">
            <a:avLst/>
          </a:prstGeom>
          <a:noFill/>
          <a:ln>
            <a:noFill/>
          </a:ln>
        </p:spPr>
      </p:pic>
      <p:sp>
        <p:nvSpPr>
          <p:cNvPr id="291" name="Google Shape;291;p53"/>
          <p:cNvSpPr txBox="1"/>
          <p:nvPr/>
        </p:nvSpPr>
        <p:spPr>
          <a:xfrm>
            <a:off x="238500" y="3405975"/>
            <a:ext cx="8586300" cy="47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latin typeface="Lato"/>
                <a:ea typeface="Lato"/>
                <a:cs typeface="Lato"/>
                <a:sym typeface="Lato"/>
              </a:rPr>
              <a:t>Source: </a:t>
            </a:r>
            <a:r>
              <a:rPr lang="en" sz="1000">
                <a:solidFill>
                  <a:schemeClr val="dk1"/>
                </a:solidFill>
                <a:uFill>
                  <a:noFill/>
                </a:uFill>
                <a:latin typeface="Lato Black"/>
                <a:ea typeface="Lato Black"/>
                <a:cs typeface="Lato Black"/>
                <a:sym typeface="Lato Black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Tweens, Teens, Tech, and Mental Health: Coming of Age in an  Increasingly Digital, Uncertain, and Unequal World</a:t>
            </a:r>
            <a:r>
              <a:rPr lang="en" sz="1000">
                <a:solidFill>
                  <a:schemeClr val="dk1"/>
                </a:solidFill>
                <a:latin typeface="Lato Black"/>
                <a:ea typeface="Lato Black"/>
                <a:cs typeface="Lato Black"/>
                <a:sym typeface="Lato Black"/>
              </a:rPr>
              <a:t>, Common Sense Media (2020)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6" name="Google Shape;296;p54"/>
          <p:cNvGrpSpPr/>
          <p:nvPr/>
        </p:nvGrpSpPr>
        <p:grpSpPr>
          <a:xfrm>
            <a:off x="0" y="0"/>
            <a:ext cx="9903413" cy="4655400"/>
            <a:chOff x="0" y="0"/>
            <a:chExt cx="9903413" cy="4655400"/>
          </a:xfrm>
        </p:grpSpPr>
        <p:sp>
          <p:nvSpPr>
            <p:cNvPr id="297" name="Google Shape;297;p54"/>
            <p:cNvSpPr/>
            <p:nvPr/>
          </p:nvSpPr>
          <p:spPr>
            <a:xfrm>
              <a:off x="0" y="0"/>
              <a:ext cx="9144000" cy="4655400"/>
            </a:xfrm>
            <a:prstGeom prst="rect">
              <a:avLst/>
            </a:prstGeom>
            <a:solidFill>
              <a:srgbClr val="F3F3F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2"/>
                </a:buClr>
                <a:buSzPts val="525"/>
                <a:buFont typeface="Arial"/>
                <a:buNone/>
              </a:pPr>
              <a:r>
                <a:rPr b="0" i="0" lang="en" sz="525" u="none" cap="none" strike="noStrike">
                  <a:solidFill>
                    <a:schemeClr val="lt2"/>
                  </a:solidFill>
                  <a:latin typeface="Arial"/>
                  <a:ea typeface="Arial"/>
                  <a:cs typeface="Arial"/>
                  <a:sym typeface="Arial"/>
                </a:rPr>
                <a:t>`</a:t>
              </a:r>
              <a:endParaRPr/>
            </a:p>
          </p:txBody>
        </p:sp>
        <p:pic>
          <p:nvPicPr>
            <p:cNvPr id="298" name="Google Shape;298;p54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3761215" y="565904"/>
              <a:ext cx="6142198" cy="3682398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99" name="Google Shape;299;p54"/>
          <p:cNvSpPr txBox="1"/>
          <p:nvPr/>
        </p:nvSpPr>
        <p:spPr>
          <a:xfrm>
            <a:off x="528600" y="1455425"/>
            <a:ext cx="3281400" cy="145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50"/>
              <a:buFont typeface="Lato"/>
              <a:buNone/>
            </a:pPr>
            <a:r>
              <a:rPr b="1" lang="en" sz="26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Social Media TestDrive</a:t>
            </a:r>
            <a:endParaRPr/>
          </a:p>
        </p:txBody>
      </p:sp>
      <p:cxnSp>
        <p:nvCxnSpPr>
          <p:cNvPr id="300" name="Google Shape;300;p54"/>
          <p:cNvCxnSpPr/>
          <p:nvPr/>
        </p:nvCxnSpPr>
        <p:spPr>
          <a:xfrm>
            <a:off x="609600" y="1220925"/>
            <a:ext cx="3026760" cy="0"/>
          </a:xfrm>
          <a:prstGeom prst="straightConnector1">
            <a:avLst/>
          </a:prstGeom>
          <a:noFill/>
          <a:ln cap="flat" cmpd="sng" w="254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01" name="Google Shape;301;p54"/>
          <p:cNvCxnSpPr/>
          <p:nvPr/>
        </p:nvCxnSpPr>
        <p:spPr>
          <a:xfrm>
            <a:off x="609600" y="3770175"/>
            <a:ext cx="3026760" cy="0"/>
          </a:xfrm>
          <a:prstGeom prst="straightConnector1">
            <a:avLst/>
          </a:prstGeom>
          <a:noFill/>
          <a:ln cap="flat" cmpd="sng" w="254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302" name="Google Shape;302;p54"/>
          <p:cNvPicPr preferRelativeResize="0"/>
          <p:nvPr/>
        </p:nvPicPr>
        <p:blipFill rotWithShape="1">
          <a:blip r:embed="rId4">
            <a:alphaModFix/>
          </a:blip>
          <a:srcRect b="-6561" l="0" r="0" t="-6573"/>
          <a:stretch/>
        </p:blipFill>
        <p:spPr>
          <a:xfrm>
            <a:off x="4504000" y="866238"/>
            <a:ext cx="4640220" cy="292292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03" name="Google Shape;303;p54"/>
          <p:cNvCxnSpPr/>
          <p:nvPr/>
        </p:nvCxnSpPr>
        <p:spPr>
          <a:xfrm rot="10800000">
            <a:off x="0" y="4669063"/>
            <a:ext cx="9144000" cy="0"/>
          </a:xfrm>
          <a:prstGeom prst="straightConnector1">
            <a:avLst/>
          </a:prstGeom>
          <a:noFill/>
          <a:ln cap="flat" cmpd="sng" w="25400">
            <a:solidFill>
              <a:srgbClr val="C8CACA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04" name="Google Shape;304;p54"/>
          <p:cNvSpPr txBox="1"/>
          <p:nvPr/>
        </p:nvSpPr>
        <p:spPr>
          <a:xfrm>
            <a:off x="528376" y="2459750"/>
            <a:ext cx="3281400" cy="970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An educational tool that allows students to learn key digital citizenship topics by interacting with a social media simulation.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9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55"/>
          <p:cNvSpPr/>
          <p:nvPr/>
        </p:nvSpPr>
        <p:spPr>
          <a:xfrm>
            <a:off x="2667000" y="0"/>
            <a:ext cx="6477000" cy="46545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35"/>
              <a:buFont typeface="Noto Sans Symbols"/>
              <a:buNone/>
            </a:pPr>
            <a:r>
              <a:t/>
            </a:r>
            <a:endParaRPr b="0" i="0" sz="525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1" name="Google Shape;311;p55"/>
          <p:cNvSpPr/>
          <p:nvPr/>
        </p:nvSpPr>
        <p:spPr>
          <a:xfrm>
            <a:off x="2951896" y="857250"/>
            <a:ext cx="5844300" cy="3292948"/>
          </a:xfrm>
          <a:prstGeom prst="rect">
            <a:avLst/>
          </a:prstGeom>
          <a:noFill/>
          <a:ln>
            <a:noFill/>
          </a:ln>
        </p:spPr>
        <p:txBody>
          <a:bodyPr anchorCtr="0" anchor="t" bIns="182875" lIns="274300" spcFirstLastPara="1" rIns="182875" wrap="square" tIns="182875">
            <a:noAutofit/>
          </a:bodyPr>
          <a:lstStyle/>
          <a:p>
            <a:pPr indent="-3302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✓"/>
            </a:pPr>
            <a:r>
              <a:rPr lang="en" sz="16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Practice in a social media </a:t>
            </a:r>
            <a:r>
              <a:rPr b="1" lang="en" sz="16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simulation</a:t>
            </a:r>
            <a:endParaRPr sz="1600"/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6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✓"/>
            </a:pPr>
            <a:r>
              <a:rPr b="1" lang="en" sz="16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12 modules</a:t>
            </a:r>
            <a:r>
              <a:rPr lang="en" sz="16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 focused on  specific digital citizenship topics</a:t>
            </a:r>
            <a:endParaRPr sz="16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✓"/>
            </a:pPr>
            <a:r>
              <a:rPr b="1" lang="en" sz="16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20 - 25 minutes </a:t>
            </a:r>
            <a:r>
              <a:rPr lang="en" sz="16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to complete</a:t>
            </a:r>
            <a:endParaRPr sz="16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"/>
              <a:buChar char="○"/>
            </a:pPr>
            <a:r>
              <a:rPr lang="en" sz="16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Work individually</a:t>
            </a:r>
            <a:endParaRPr sz="16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"/>
              <a:buChar char="○"/>
            </a:pPr>
            <a:r>
              <a:rPr lang="en" sz="16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Part of a class activity</a:t>
            </a:r>
            <a:endParaRPr sz="16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12" name="Google Shape;312;p55"/>
          <p:cNvSpPr txBox="1"/>
          <p:nvPr/>
        </p:nvSpPr>
        <p:spPr>
          <a:xfrm>
            <a:off x="348475" y="0"/>
            <a:ext cx="1965300" cy="4667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Lato"/>
              <a:buNone/>
            </a:pPr>
            <a:r>
              <a:t/>
            </a:r>
            <a:endParaRPr b="1" sz="24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Lato"/>
              <a:buNone/>
            </a:pPr>
            <a:r>
              <a:rPr b="1" lang="en" sz="24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What </a:t>
            </a:r>
            <a:r>
              <a:rPr b="1" lang="en" sz="24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i</a:t>
            </a:r>
            <a:r>
              <a:rPr b="1" lang="en" sz="24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s Social Media TestDrive?</a:t>
            </a:r>
            <a:endParaRPr b="0" i="0" sz="1600" u="none" cap="none" strike="noStrike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313" name="Google Shape;313;p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2425" y="269425"/>
            <a:ext cx="2057400" cy="1371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7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56"/>
          <p:cNvSpPr/>
          <p:nvPr/>
        </p:nvSpPr>
        <p:spPr>
          <a:xfrm>
            <a:off x="2667000" y="0"/>
            <a:ext cx="6477000" cy="46545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35"/>
              <a:buFont typeface="Noto Sans Symbols"/>
              <a:buNone/>
            </a:pPr>
            <a:r>
              <a:t/>
            </a:r>
            <a:endParaRPr b="0" i="0" sz="525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9" name="Google Shape;319;p56"/>
          <p:cNvSpPr txBox="1"/>
          <p:nvPr>
            <p:ph idx="1" type="body"/>
          </p:nvPr>
        </p:nvSpPr>
        <p:spPr>
          <a:xfrm>
            <a:off x="2902700" y="1410799"/>
            <a:ext cx="5718900" cy="2721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✓"/>
            </a:pPr>
            <a:r>
              <a:rPr lang="en" sz="1600"/>
              <a:t>From conversations with youth development educators</a:t>
            </a:r>
            <a:endParaRPr sz="1600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✓"/>
            </a:pPr>
            <a:r>
              <a:rPr lang="en" sz="1600"/>
              <a:t>Adaptation of a </a:t>
            </a:r>
            <a:r>
              <a:rPr i="1" lang="en" sz="1600"/>
              <a:t>social media simulation</a:t>
            </a:r>
            <a:r>
              <a:rPr lang="en" sz="1600"/>
              <a:t> research platform</a:t>
            </a:r>
            <a:endParaRPr sz="1600"/>
          </a:p>
          <a:p>
            <a:pPr indent="-330200" lvl="1" marL="914400" rtl="0" algn="l">
              <a:spcBef>
                <a:spcPts val="1000"/>
              </a:spcBef>
              <a:spcAft>
                <a:spcPts val="0"/>
              </a:spcAft>
              <a:buSzPts val="1600"/>
              <a:buChar char="○"/>
            </a:pPr>
            <a:r>
              <a:rPr lang="en" sz="1600"/>
              <a:t>Experimentation &amp; learning in a safe, realistic environment</a:t>
            </a:r>
            <a:endParaRPr sz="1600"/>
          </a:p>
        </p:txBody>
      </p:sp>
      <p:sp>
        <p:nvSpPr>
          <p:cNvPr id="320" name="Google Shape;320;p56"/>
          <p:cNvSpPr txBox="1"/>
          <p:nvPr/>
        </p:nvSpPr>
        <p:spPr>
          <a:xfrm>
            <a:off x="348475" y="0"/>
            <a:ext cx="1965300" cy="4667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Lato"/>
              <a:buNone/>
            </a:pPr>
            <a:r>
              <a:rPr b="1" lang="en" sz="24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How Was TestDrive Developed?</a:t>
            </a:r>
            <a:endParaRPr b="0" i="0" sz="1600" u="none" cap="none" strike="noStrike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5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57"/>
          <p:cNvSpPr/>
          <p:nvPr/>
        </p:nvSpPr>
        <p:spPr>
          <a:xfrm>
            <a:off x="2667000" y="0"/>
            <a:ext cx="6477000" cy="46545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35"/>
              <a:buFont typeface="Noto Sans Symbols"/>
              <a:buNone/>
            </a:pPr>
            <a:r>
              <a:t/>
            </a:r>
            <a:endParaRPr b="0" i="0" sz="525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7" name="Google Shape;327;p57"/>
          <p:cNvSpPr txBox="1"/>
          <p:nvPr/>
        </p:nvSpPr>
        <p:spPr>
          <a:xfrm>
            <a:off x="376350" y="0"/>
            <a:ext cx="2057100" cy="465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None/>
            </a:pPr>
            <a:r>
              <a:rPr b="1" lang="en" sz="24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What Makes TestDrive Unique?</a:t>
            </a:r>
            <a:endParaRPr/>
          </a:p>
        </p:txBody>
      </p:sp>
      <p:sp>
        <p:nvSpPr>
          <p:cNvPr id="328" name="Google Shape;328;p57"/>
          <p:cNvSpPr/>
          <p:nvPr/>
        </p:nvSpPr>
        <p:spPr>
          <a:xfrm>
            <a:off x="2857500" y="984625"/>
            <a:ext cx="5938500" cy="34374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75" lIns="274300" spcFirstLastPara="1" rIns="182875" wrap="square" tIns="182875">
            <a:noAutofit/>
          </a:bodyPr>
          <a:lstStyle/>
          <a:p>
            <a:pPr indent="-342900" lvl="0" marL="3429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40"/>
              <a:buFont typeface="Merriweather Sans"/>
              <a:buChar char="✓"/>
            </a:pPr>
            <a:r>
              <a:rPr lang="en" sz="16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Co-developed by Common Sense Education and the Cornell Social Media Lab</a:t>
            </a:r>
            <a:r>
              <a:rPr b="0" i="0" lang="en" sz="16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endParaRPr/>
          </a:p>
          <a:p>
            <a:pPr indent="-342900" lvl="0" marL="3429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40"/>
              <a:buFont typeface="Merriweather Sans"/>
              <a:buNone/>
            </a:pPr>
            <a:r>
              <a:t/>
            </a:r>
            <a:endParaRPr b="0" i="0" sz="16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indent="-342900" lvl="0" marL="3429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40"/>
              <a:buFont typeface="Merriweather Sans"/>
              <a:buChar char="✓"/>
            </a:pPr>
            <a:r>
              <a:rPr lang="en" sz="16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Uses </a:t>
            </a:r>
            <a:r>
              <a:rPr b="1" lang="en" sz="16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experiential learning</a:t>
            </a:r>
            <a:r>
              <a:rPr lang="en" sz="16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 to foster an understanding of digital citizenship</a:t>
            </a:r>
            <a:endParaRPr/>
          </a:p>
          <a:p>
            <a:pPr indent="-342900" lvl="0" marL="3429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40"/>
              <a:buFont typeface="Merriweather Sans"/>
              <a:buNone/>
            </a:pPr>
            <a:r>
              <a:t/>
            </a:r>
            <a:endParaRPr b="0" i="0" sz="16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indent="-342900" lvl="0" marL="3429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40"/>
              <a:buFont typeface="Merriweather Sans"/>
              <a:buChar char="✓"/>
            </a:pPr>
            <a:r>
              <a:rPr lang="en" sz="16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Allows students to engage with </a:t>
            </a:r>
            <a:r>
              <a:rPr b="1" lang="en" sz="16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digital dilemmas</a:t>
            </a:r>
            <a:r>
              <a:rPr lang="en" sz="16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 in a safe and private environment</a:t>
            </a:r>
            <a:endParaRPr/>
          </a:p>
          <a:p>
            <a:pPr indent="-342900" lvl="0" marL="3429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40"/>
              <a:buFont typeface="Merriweather Sans"/>
              <a:buNone/>
            </a:pPr>
            <a:r>
              <a:t/>
            </a:r>
            <a:endParaRPr b="0" i="0" sz="16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Common Sense Education 2018 Theme">
  <a:themeElements>
    <a:clrScheme name="Custom 14">
      <a:dk1>
        <a:srgbClr val="249910"/>
      </a:dk1>
      <a:lt1>
        <a:srgbClr val="3A3A3A"/>
      </a:lt1>
      <a:dk2>
        <a:srgbClr val="535353"/>
      </a:dk2>
      <a:lt2>
        <a:srgbClr val="F1F3EF"/>
      </a:lt2>
      <a:accent1>
        <a:srgbClr val="006900"/>
      </a:accent1>
      <a:accent2>
        <a:srgbClr val="5FCC46"/>
      </a:accent2>
      <a:accent3>
        <a:srgbClr val="FF8855"/>
      </a:accent3>
      <a:accent4>
        <a:srgbClr val="049FA3"/>
      </a:accent4>
      <a:accent5>
        <a:srgbClr val="F13D7B"/>
      </a:accent5>
      <a:accent6>
        <a:srgbClr val="FFFFFF"/>
      </a:accent6>
      <a:hlink>
        <a:srgbClr val="413EE1"/>
      </a:hlink>
      <a:folHlink>
        <a:srgbClr val="794899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Common Sense Education 2018 Theme">
  <a:themeElements>
    <a:clrScheme name="Custom 14">
      <a:dk1>
        <a:srgbClr val="249910"/>
      </a:dk1>
      <a:lt1>
        <a:srgbClr val="3A3A3A"/>
      </a:lt1>
      <a:dk2>
        <a:srgbClr val="535353"/>
      </a:dk2>
      <a:lt2>
        <a:srgbClr val="F1F3EF"/>
      </a:lt2>
      <a:accent1>
        <a:srgbClr val="006900"/>
      </a:accent1>
      <a:accent2>
        <a:srgbClr val="5FCC46"/>
      </a:accent2>
      <a:accent3>
        <a:srgbClr val="FF8855"/>
      </a:accent3>
      <a:accent4>
        <a:srgbClr val="049FA3"/>
      </a:accent4>
      <a:accent5>
        <a:srgbClr val="F13D7B"/>
      </a:accent5>
      <a:accent6>
        <a:srgbClr val="FFFFFF"/>
      </a:accent6>
      <a:hlink>
        <a:srgbClr val="413EE1"/>
      </a:hlink>
      <a:folHlink>
        <a:srgbClr val="794899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